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42"/>
  </p:notesMasterIdLst>
  <p:sldIdLst>
    <p:sldId id="256" r:id="rId2"/>
    <p:sldId id="257" r:id="rId3"/>
    <p:sldId id="289" r:id="rId4"/>
    <p:sldId id="266" r:id="rId5"/>
    <p:sldId id="278" r:id="rId6"/>
    <p:sldId id="261" r:id="rId7"/>
    <p:sldId id="262" r:id="rId8"/>
    <p:sldId id="263" r:id="rId9"/>
    <p:sldId id="264" r:id="rId10"/>
    <p:sldId id="276" r:id="rId11"/>
    <p:sldId id="274" r:id="rId12"/>
    <p:sldId id="275" r:id="rId13"/>
    <p:sldId id="290" r:id="rId14"/>
    <p:sldId id="265" r:id="rId15"/>
    <p:sldId id="294" r:id="rId16"/>
    <p:sldId id="295" r:id="rId17"/>
    <p:sldId id="297" r:id="rId18"/>
    <p:sldId id="271" r:id="rId19"/>
    <p:sldId id="272" r:id="rId20"/>
    <p:sldId id="273" r:id="rId21"/>
    <p:sldId id="299" r:id="rId22"/>
    <p:sldId id="267" r:id="rId23"/>
    <p:sldId id="270" r:id="rId24"/>
    <p:sldId id="269" r:id="rId25"/>
    <p:sldId id="268" r:id="rId26"/>
    <p:sldId id="296" r:id="rId27"/>
    <p:sldId id="279" r:id="rId28"/>
    <p:sldId id="260" r:id="rId29"/>
    <p:sldId id="280" r:id="rId30"/>
    <p:sldId id="281" r:id="rId31"/>
    <p:sldId id="284" r:id="rId32"/>
    <p:sldId id="285" r:id="rId33"/>
    <p:sldId id="277" r:id="rId34"/>
    <p:sldId id="282" r:id="rId35"/>
    <p:sldId id="286" r:id="rId36"/>
    <p:sldId id="287" r:id="rId37"/>
    <p:sldId id="283" r:id="rId38"/>
    <p:sldId id="291" r:id="rId39"/>
    <p:sldId id="293" r:id="rId40"/>
    <p:sldId id="29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80A5D8-F13B-4015-B5C4-BA18A6A2AA58}" v="5188" dt="2023-04-07T05:27:11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9540" autoAdjust="0"/>
  </p:normalViewPr>
  <p:slideViewPr>
    <p:cSldViewPr snapToGrid="0">
      <p:cViewPr varScale="1">
        <p:scale>
          <a:sx n="88" d="100"/>
          <a:sy n="88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 ido" userId="b48bff03654dfeb9" providerId="LiveId" clId="{EB80A5D8-F13B-4015-B5C4-BA18A6A2AA58}"/>
    <pc:docChg chg="undo custSel addSld delSld modSld sldOrd">
      <pc:chgData name="Ji ido" userId="b48bff03654dfeb9" providerId="LiveId" clId="{EB80A5D8-F13B-4015-B5C4-BA18A6A2AA58}" dt="2023-04-07T05:27:11.837" v="12007" actId="1076"/>
      <pc:docMkLst>
        <pc:docMk/>
      </pc:docMkLst>
      <pc:sldChg chg="modSp mod">
        <pc:chgData name="Ji ido" userId="b48bff03654dfeb9" providerId="LiveId" clId="{EB80A5D8-F13B-4015-B5C4-BA18A6A2AA58}" dt="2023-04-06T14:44:35.643" v="780" actId="20577"/>
        <pc:sldMkLst>
          <pc:docMk/>
          <pc:sldMk cId="74777529" sldId="256"/>
        </pc:sldMkLst>
        <pc:spChg chg="mod">
          <ac:chgData name="Ji ido" userId="b48bff03654dfeb9" providerId="LiveId" clId="{EB80A5D8-F13B-4015-B5C4-BA18A6A2AA58}" dt="2023-04-06T14:44:35.643" v="780" actId="20577"/>
          <ac:spMkLst>
            <pc:docMk/>
            <pc:sldMk cId="74777529" sldId="256"/>
            <ac:spMk id="3" creationId="{C12AF586-B8B0-40A2-25A2-601CFF2F66AA}"/>
          </ac:spMkLst>
        </pc:spChg>
      </pc:sldChg>
      <pc:sldChg chg="addSp delSp modSp mod">
        <pc:chgData name="Ji ido" userId="b48bff03654dfeb9" providerId="LiveId" clId="{EB80A5D8-F13B-4015-B5C4-BA18A6A2AA58}" dt="2023-04-07T04:17:02.439" v="7679" actId="20577"/>
        <pc:sldMkLst>
          <pc:docMk/>
          <pc:sldMk cId="2588911624" sldId="257"/>
        </pc:sldMkLst>
        <pc:spChg chg="mod">
          <ac:chgData name="Ji ido" userId="b48bff03654dfeb9" providerId="LiveId" clId="{EB80A5D8-F13B-4015-B5C4-BA18A6A2AA58}" dt="2023-04-06T13:20:14.253" v="263" actId="20577"/>
          <ac:spMkLst>
            <pc:docMk/>
            <pc:sldMk cId="2588911624" sldId="257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17:02.439" v="7679" actId="20577"/>
          <ac:spMkLst>
            <pc:docMk/>
            <pc:sldMk cId="2588911624" sldId="257"/>
            <ac:spMk id="3" creationId="{C2613AF5-0B02-9935-44E6-6EE0502D4534}"/>
          </ac:spMkLst>
        </pc:spChg>
        <pc:picChg chg="add del mod">
          <ac:chgData name="Ji ido" userId="b48bff03654dfeb9" providerId="LiveId" clId="{EB80A5D8-F13B-4015-B5C4-BA18A6A2AA58}" dt="2023-04-06T13:20:07.941" v="247" actId="478"/>
          <ac:picMkLst>
            <pc:docMk/>
            <pc:sldMk cId="2588911624" sldId="257"/>
            <ac:picMk id="4" creationId="{BC83A7C3-FD33-1D4D-82A1-90E59D3D03D7}"/>
          </ac:picMkLst>
        </pc:picChg>
        <pc:picChg chg="add mod">
          <ac:chgData name="Ji ido" userId="b48bff03654dfeb9" providerId="LiveId" clId="{EB80A5D8-F13B-4015-B5C4-BA18A6A2AA58}" dt="2023-04-06T13:20:05.123" v="246"/>
          <ac:picMkLst>
            <pc:docMk/>
            <pc:sldMk cId="2588911624" sldId="257"/>
            <ac:picMk id="5" creationId="{9A24D3E4-FB27-B0A3-52F7-30D01B648CF0}"/>
          </ac:picMkLst>
        </pc:picChg>
        <pc:picChg chg="add del mod">
          <ac:chgData name="Ji ido" userId="b48bff03654dfeb9" providerId="LiveId" clId="{EB80A5D8-F13B-4015-B5C4-BA18A6A2AA58}" dt="2023-04-06T13:14:56.172" v="179" actId="478"/>
          <ac:picMkLst>
            <pc:docMk/>
            <pc:sldMk cId="2588911624" sldId="257"/>
            <ac:picMk id="1026" creationId="{AEC09209-2B52-9E42-D71C-E660DEF11600}"/>
          </ac:picMkLst>
        </pc:picChg>
        <pc:picChg chg="add del mod">
          <ac:chgData name="Ji ido" userId="b48bff03654dfeb9" providerId="LiveId" clId="{EB80A5D8-F13B-4015-B5C4-BA18A6A2AA58}" dt="2023-04-06T13:18:08.462" v="215" actId="478"/>
          <ac:picMkLst>
            <pc:docMk/>
            <pc:sldMk cId="2588911624" sldId="257"/>
            <ac:picMk id="1028" creationId="{6B064280-BCE3-B04A-C414-A2A0635A43C6}"/>
          </ac:picMkLst>
        </pc:picChg>
        <pc:picChg chg="add del mod">
          <ac:chgData name="Ji ido" userId="b48bff03654dfeb9" providerId="LiveId" clId="{EB80A5D8-F13B-4015-B5C4-BA18A6A2AA58}" dt="2023-04-06T13:18:08.876" v="216" actId="478"/>
          <ac:picMkLst>
            <pc:docMk/>
            <pc:sldMk cId="2588911624" sldId="257"/>
            <ac:picMk id="1030" creationId="{51BCF04F-7B61-1908-7CA4-10D749D5DB93}"/>
          </ac:picMkLst>
        </pc:picChg>
        <pc:picChg chg="add del mod">
          <ac:chgData name="Ji ido" userId="b48bff03654dfeb9" providerId="LiveId" clId="{EB80A5D8-F13B-4015-B5C4-BA18A6A2AA58}" dt="2023-04-06T13:18:09.263" v="217" actId="478"/>
          <ac:picMkLst>
            <pc:docMk/>
            <pc:sldMk cId="2588911624" sldId="257"/>
            <ac:picMk id="1032" creationId="{105F7E32-1802-DEFB-0739-E9AE5DC29018}"/>
          </ac:picMkLst>
        </pc:picChg>
        <pc:picChg chg="add del mod">
          <ac:chgData name="Ji ido" userId="b48bff03654dfeb9" providerId="LiveId" clId="{EB80A5D8-F13B-4015-B5C4-BA18A6A2AA58}" dt="2023-04-06T13:19:38.084" v="237" actId="21"/>
          <ac:picMkLst>
            <pc:docMk/>
            <pc:sldMk cId="2588911624" sldId="257"/>
            <ac:picMk id="1034" creationId="{1118BB77-1A7A-BEE9-7EE3-13D187064446}"/>
          </ac:picMkLst>
        </pc:picChg>
      </pc:sldChg>
      <pc:sldChg chg="del">
        <pc:chgData name="Ji ido" userId="b48bff03654dfeb9" providerId="LiveId" clId="{EB80A5D8-F13B-4015-B5C4-BA18A6A2AA58}" dt="2023-04-06T13:17:22.566" v="194" actId="47"/>
        <pc:sldMkLst>
          <pc:docMk/>
          <pc:sldMk cId="3581243669" sldId="258"/>
        </pc:sldMkLst>
      </pc:sldChg>
      <pc:sldChg chg="new del">
        <pc:chgData name="Ji ido" userId="b48bff03654dfeb9" providerId="LiveId" clId="{EB80A5D8-F13B-4015-B5C4-BA18A6A2AA58}" dt="2023-04-06T13:17:23.771" v="195" actId="47"/>
        <pc:sldMkLst>
          <pc:docMk/>
          <pc:sldMk cId="400296229" sldId="259"/>
        </pc:sldMkLst>
      </pc:sldChg>
      <pc:sldChg chg="modSp add mod ord">
        <pc:chgData name="Ji ido" userId="b48bff03654dfeb9" providerId="LiveId" clId="{EB80A5D8-F13B-4015-B5C4-BA18A6A2AA58}" dt="2023-04-07T05:26:04.364" v="12002"/>
        <pc:sldMkLst>
          <pc:docMk/>
          <pc:sldMk cId="3126302203" sldId="260"/>
        </pc:sldMkLst>
        <pc:spChg chg="mod">
          <ac:chgData name="Ji ido" userId="b48bff03654dfeb9" providerId="LiveId" clId="{EB80A5D8-F13B-4015-B5C4-BA18A6A2AA58}" dt="2023-04-06T17:20:25.108" v="4717"/>
          <ac:spMkLst>
            <pc:docMk/>
            <pc:sldMk cId="3126302203" sldId="260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26:04.364" v="12002"/>
          <ac:spMkLst>
            <pc:docMk/>
            <pc:sldMk cId="3126302203" sldId="260"/>
            <ac:spMk id="3" creationId="{C2613AF5-0B02-9935-44E6-6EE0502D4534}"/>
          </ac:spMkLst>
        </pc:spChg>
        <pc:picChg chg="mod">
          <ac:chgData name="Ji ido" userId="b48bff03654dfeb9" providerId="LiveId" clId="{EB80A5D8-F13B-4015-B5C4-BA18A6A2AA58}" dt="2023-04-07T05:09:22.232" v="11589" actId="1076"/>
          <ac:picMkLst>
            <pc:docMk/>
            <pc:sldMk cId="3126302203" sldId="260"/>
            <ac:picMk id="1028" creationId="{6B064280-BCE3-B04A-C414-A2A0635A43C6}"/>
          </ac:picMkLst>
        </pc:picChg>
        <pc:picChg chg="mod">
          <ac:chgData name="Ji ido" userId="b48bff03654dfeb9" providerId="LiveId" clId="{EB80A5D8-F13B-4015-B5C4-BA18A6A2AA58}" dt="2023-04-07T05:09:20.538" v="11588" actId="1076"/>
          <ac:picMkLst>
            <pc:docMk/>
            <pc:sldMk cId="3126302203" sldId="260"/>
            <ac:picMk id="1030" creationId="{51BCF04F-7B61-1908-7CA4-10D749D5DB93}"/>
          </ac:picMkLst>
        </pc:picChg>
        <pc:picChg chg="mod">
          <ac:chgData name="Ji ido" userId="b48bff03654dfeb9" providerId="LiveId" clId="{EB80A5D8-F13B-4015-B5C4-BA18A6A2AA58}" dt="2023-04-07T05:09:19.454" v="11587" actId="1076"/>
          <ac:picMkLst>
            <pc:docMk/>
            <pc:sldMk cId="3126302203" sldId="260"/>
            <ac:picMk id="1032" creationId="{105F7E32-1802-DEFB-0739-E9AE5DC29018}"/>
          </ac:picMkLst>
        </pc:picChg>
      </pc:sldChg>
      <pc:sldChg chg="addSp delSp modSp add mod modNotesTx">
        <pc:chgData name="Ji ido" userId="b48bff03654dfeb9" providerId="LiveId" clId="{EB80A5D8-F13B-4015-B5C4-BA18A6A2AA58}" dt="2023-04-06T15:13:32.660" v="1092" actId="14100"/>
        <pc:sldMkLst>
          <pc:docMk/>
          <pc:sldMk cId="2525687448" sldId="261"/>
        </pc:sldMkLst>
        <pc:spChg chg="mod">
          <ac:chgData name="Ji ido" userId="b48bff03654dfeb9" providerId="LiveId" clId="{EB80A5D8-F13B-4015-B5C4-BA18A6A2AA58}" dt="2023-04-06T14:44:16.942" v="762" actId="207"/>
          <ac:spMkLst>
            <pc:docMk/>
            <pc:sldMk cId="2525687448" sldId="261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6T15:13:29.560" v="1091" actId="14100"/>
          <ac:spMkLst>
            <pc:docMk/>
            <pc:sldMk cId="2525687448" sldId="261"/>
            <ac:spMk id="3" creationId="{C2613AF5-0B02-9935-44E6-6EE0502D4534}"/>
          </ac:spMkLst>
        </pc:spChg>
        <pc:spChg chg="add mod">
          <ac:chgData name="Ji ido" userId="b48bff03654dfeb9" providerId="LiveId" clId="{EB80A5D8-F13B-4015-B5C4-BA18A6A2AA58}" dt="2023-04-06T15:13:32.660" v="1092" actId="14100"/>
          <ac:spMkLst>
            <pc:docMk/>
            <pc:sldMk cId="2525687448" sldId="261"/>
            <ac:spMk id="7" creationId="{F537147B-64E4-48B0-1F8E-78820C1F4430}"/>
          </ac:spMkLst>
        </pc:spChg>
        <pc:picChg chg="del">
          <ac:chgData name="Ji ido" userId="b48bff03654dfeb9" providerId="LiveId" clId="{EB80A5D8-F13B-4015-B5C4-BA18A6A2AA58}" dt="2023-04-06T13:28:35.586" v="510" actId="478"/>
          <ac:picMkLst>
            <pc:docMk/>
            <pc:sldMk cId="2525687448" sldId="261"/>
            <ac:picMk id="5" creationId="{9A24D3E4-FB27-B0A3-52F7-30D01B648CF0}"/>
          </ac:picMkLst>
        </pc:picChg>
        <pc:picChg chg="add mod">
          <ac:chgData name="Ji ido" userId="b48bff03654dfeb9" providerId="LiveId" clId="{EB80A5D8-F13B-4015-B5C4-BA18A6A2AA58}" dt="2023-04-06T13:43:12.006" v="730" actId="14100"/>
          <ac:picMkLst>
            <pc:docMk/>
            <pc:sldMk cId="2525687448" sldId="261"/>
            <ac:picMk id="6" creationId="{2682E860-4508-8EB3-CBD8-84D7992B2D7D}"/>
          </ac:picMkLst>
        </pc:picChg>
        <pc:picChg chg="add mod">
          <ac:chgData name="Ji ido" userId="b48bff03654dfeb9" providerId="LiveId" clId="{EB80A5D8-F13B-4015-B5C4-BA18A6A2AA58}" dt="2023-04-06T13:44:32.679" v="761" actId="14100"/>
          <ac:picMkLst>
            <pc:docMk/>
            <pc:sldMk cId="2525687448" sldId="261"/>
            <ac:picMk id="9" creationId="{E60323BE-A70F-37F6-E112-CF1AF80A57B3}"/>
          </ac:picMkLst>
        </pc:picChg>
      </pc:sldChg>
      <pc:sldChg chg="addSp delSp modSp add mod setBg modAnim modNotesTx">
        <pc:chgData name="Ji ido" userId="b48bff03654dfeb9" providerId="LiveId" clId="{EB80A5D8-F13B-4015-B5C4-BA18A6A2AA58}" dt="2023-04-06T16:25:43.378" v="1655" actId="20577"/>
        <pc:sldMkLst>
          <pc:docMk/>
          <pc:sldMk cId="1065423139" sldId="262"/>
        </pc:sldMkLst>
        <pc:spChg chg="mod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2" creationId="{A6A488A6-F1AA-508B-4A7E-7E39DE93497F}"/>
          </ac:spMkLst>
        </pc:spChg>
        <pc:spChg chg="del">
          <ac:chgData name="Ji ido" userId="b48bff03654dfeb9" providerId="LiveId" clId="{EB80A5D8-F13B-4015-B5C4-BA18A6A2AA58}" dt="2023-04-06T13:43:55.140" v="760" actId="478"/>
          <ac:spMkLst>
            <pc:docMk/>
            <pc:sldMk cId="1065423139" sldId="262"/>
            <ac:spMk id="3" creationId="{C2613AF5-0B02-9935-44E6-6EE0502D4534}"/>
          </ac:spMkLst>
        </pc:spChg>
        <pc:spChg chg="add mod ord">
          <ac:chgData name="Ji ido" userId="b48bff03654dfeb9" providerId="LiveId" clId="{EB80A5D8-F13B-4015-B5C4-BA18A6A2AA58}" dt="2023-04-06T16:25:43.378" v="1655" actId="20577"/>
          <ac:spMkLst>
            <pc:docMk/>
            <pc:sldMk cId="1065423139" sldId="262"/>
            <ac:spMk id="5" creationId="{F2423AEB-68F7-3693-C82C-2F712B5A1D68}"/>
          </ac:spMkLst>
        </pc:spChg>
        <pc:spChg chg="del">
          <ac:chgData name="Ji ido" userId="b48bff03654dfeb9" providerId="LiveId" clId="{EB80A5D8-F13B-4015-B5C4-BA18A6A2AA58}" dt="2023-04-06T13:43:53.786" v="759" actId="478"/>
          <ac:spMkLst>
            <pc:docMk/>
            <pc:sldMk cId="1065423139" sldId="262"/>
            <ac:spMk id="7" creationId="{F537147B-64E4-48B0-1F8E-78820C1F4430}"/>
          </ac:spMkLst>
        </pc:spChg>
        <pc:spChg chg="add del">
          <ac:chgData name="Ji ido" userId="b48bff03654dfeb9" providerId="LiveId" clId="{EB80A5D8-F13B-4015-B5C4-BA18A6A2AA58}" dt="2023-04-06T15:15:45.838" v="1100" actId="26606"/>
          <ac:spMkLst>
            <pc:docMk/>
            <pc:sldMk cId="1065423139" sldId="262"/>
            <ac:spMk id="17" creationId="{BD4C0BBB-0042-4603-A226-6117F3FD5B3C}"/>
          </ac:spMkLst>
        </pc:spChg>
        <pc:spChg chg="add del">
          <ac:chgData name="Ji ido" userId="b48bff03654dfeb9" providerId="LiveId" clId="{EB80A5D8-F13B-4015-B5C4-BA18A6A2AA58}" dt="2023-04-06T15:15:45.838" v="1100" actId="26606"/>
          <ac:spMkLst>
            <pc:docMk/>
            <pc:sldMk cId="1065423139" sldId="262"/>
            <ac:spMk id="19" creationId="{EC44F520-2598-460E-9F91-B02F60830CA2}"/>
          </ac:spMkLst>
        </pc:spChg>
        <pc:spChg chg="add del">
          <ac:chgData name="Ji ido" userId="b48bff03654dfeb9" providerId="LiveId" clId="{EB80A5D8-F13B-4015-B5C4-BA18A6A2AA58}" dt="2023-04-06T15:15:45.838" v="1100" actId="26606"/>
          <ac:spMkLst>
            <pc:docMk/>
            <pc:sldMk cId="1065423139" sldId="262"/>
            <ac:spMk id="21" creationId="{F6EAEA9B-2E1C-4FAD-8BCE-BCDAA88A0273}"/>
          </ac:spMkLst>
        </pc:spChg>
        <pc:spChg chg="add del">
          <ac:chgData name="Ji ido" userId="b48bff03654dfeb9" providerId="LiveId" clId="{EB80A5D8-F13B-4015-B5C4-BA18A6A2AA58}" dt="2023-04-06T15:15:45.838" v="1100" actId="26606"/>
          <ac:spMkLst>
            <pc:docMk/>
            <pc:sldMk cId="1065423139" sldId="262"/>
            <ac:spMk id="23" creationId="{18DDDDE9-F719-466E-8023-442157ADE589}"/>
          </ac:spMkLst>
        </pc:spChg>
        <pc:spChg chg="add del">
          <ac:chgData name="Ji ido" userId="b48bff03654dfeb9" providerId="LiveId" clId="{EB80A5D8-F13B-4015-B5C4-BA18A6A2AA58}" dt="2023-04-06T15:15:45.838" v="1100" actId="26606"/>
          <ac:spMkLst>
            <pc:docMk/>
            <pc:sldMk cId="1065423139" sldId="262"/>
            <ac:spMk id="25" creationId="{939F77F6-77CF-46C0-AC00-1529626136CA}"/>
          </ac:spMkLst>
        </pc:spChg>
        <pc:spChg chg="add del">
          <ac:chgData name="Ji ido" userId="b48bff03654dfeb9" providerId="LiveId" clId="{EB80A5D8-F13B-4015-B5C4-BA18A6A2AA58}" dt="2023-04-06T15:15:45.838" v="1100" actId="26606"/>
          <ac:spMkLst>
            <pc:docMk/>
            <pc:sldMk cId="1065423139" sldId="262"/>
            <ac:spMk id="27" creationId="{181D6D53-7DE2-4564-9C40-9B2614379876}"/>
          </ac:spMkLst>
        </pc:spChg>
        <pc:spChg chg="add del">
          <ac:chgData name="Ji ido" userId="b48bff03654dfeb9" providerId="LiveId" clId="{EB80A5D8-F13B-4015-B5C4-BA18A6A2AA58}" dt="2023-04-06T15:15:47.465" v="1102" actId="26606"/>
          <ac:spMkLst>
            <pc:docMk/>
            <pc:sldMk cId="1065423139" sldId="262"/>
            <ac:spMk id="29" creationId="{4CCE3197-8BBA-49A1-A8A7-F47FB244A8F1}"/>
          </ac:spMkLst>
        </pc:spChg>
        <pc:spChg chg="add del">
          <ac:chgData name="Ji ido" userId="b48bff03654dfeb9" providerId="LiveId" clId="{EB80A5D8-F13B-4015-B5C4-BA18A6A2AA58}" dt="2023-04-06T15:15:47.465" v="1102" actId="26606"/>
          <ac:spMkLst>
            <pc:docMk/>
            <pc:sldMk cId="1065423139" sldId="262"/>
            <ac:spMk id="30" creationId="{7C5D9031-3674-45D6-A9CD-3B5502BD8BF5}"/>
          </ac:spMkLst>
        </pc:spChg>
        <pc:spChg chg="add del">
          <ac:chgData name="Ji ido" userId="b48bff03654dfeb9" providerId="LiveId" clId="{EB80A5D8-F13B-4015-B5C4-BA18A6A2AA58}" dt="2023-04-06T15:15:47.465" v="1102" actId="26606"/>
          <ac:spMkLst>
            <pc:docMk/>
            <pc:sldMk cId="1065423139" sldId="262"/>
            <ac:spMk id="31" creationId="{316FC2C8-85D1-469C-8765-2381A8D22837}"/>
          </ac:spMkLst>
        </pc:spChg>
        <pc:spChg chg="add del">
          <ac:chgData name="Ji ido" userId="b48bff03654dfeb9" providerId="LiveId" clId="{EB80A5D8-F13B-4015-B5C4-BA18A6A2AA58}" dt="2023-04-06T15:15:47.465" v="1102" actId="26606"/>
          <ac:spMkLst>
            <pc:docMk/>
            <pc:sldMk cId="1065423139" sldId="262"/>
            <ac:spMk id="32" creationId="{85E72AC0-5005-4864-BFA5-33B5E0BC5C6A}"/>
          </ac:spMkLst>
        </pc:spChg>
        <pc:spChg chg="add del">
          <ac:chgData name="Ji ido" userId="b48bff03654dfeb9" providerId="LiveId" clId="{EB80A5D8-F13B-4015-B5C4-BA18A6A2AA58}" dt="2023-04-06T15:15:47.833" v="1104" actId="26606"/>
          <ac:spMkLst>
            <pc:docMk/>
            <pc:sldMk cId="1065423139" sldId="262"/>
            <ac:spMk id="34" creationId="{BD4C0BBB-0042-4603-A226-6117F3FD5B3C}"/>
          </ac:spMkLst>
        </pc:spChg>
        <pc:spChg chg="add del">
          <ac:chgData name="Ji ido" userId="b48bff03654dfeb9" providerId="LiveId" clId="{EB80A5D8-F13B-4015-B5C4-BA18A6A2AA58}" dt="2023-04-06T15:15:47.833" v="1104" actId="26606"/>
          <ac:spMkLst>
            <pc:docMk/>
            <pc:sldMk cId="1065423139" sldId="262"/>
            <ac:spMk id="35" creationId="{EC44F520-2598-460E-9F91-B02F60830CA2}"/>
          </ac:spMkLst>
        </pc:spChg>
        <pc:spChg chg="add del">
          <ac:chgData name="Ji ido" userId="b48bff03654dfeb9" providerId="LiveId" clId="{EB80A5D8-F13B-4015-B5C4-BA18A6A2AA58}" dt="2023-04-06T15:15:47.833" v="1104" actId="26606"/>
          <ac:spMkLst>
            <pc:docMk/>
            <pc:sldMk cId="1065423139" sldId="262"/>
            <ac:spMk id="36" creationId="{7F7F2020-3718-4400-926B-893A0FBDC08F}"/>
          </ac:spMkLst>
        </pc:spChg>
        <pc:spChg chg="add del">
          <ac:chgData name="Ji ido" userId="b48bff03654dfeb9" providerId="LiveId" clId="{EB80A5D8-F13B-4015-B5C4-BA18A6A2AA58}" dt="2023-04-06T15:15:47.833" v="1104" actId="26606"/>
          <ac:spMkLst>
            <pc:docMk/>
            <pc:sldMk cId="1065423139" sldId="262"/>
            <ac:spMk id="37" creationId="{100C66CE-2B3E-4513-9B9D-EC2B8182FAE1}"/>
          </ac:spMkLst>
        </pc:spChg>
        <pc:spChg chg="add del">
          <ac:chgData name="Ji ido" userId="b48bff03654dfeb9" providerId="LiveId" clId="{EB80A5D8-F13B-4015-B5C4-BA18A6A2AA58}" dt="2023-04-06T15:15:47.833" v="1104" actId="26606"/>
          <ac:spMkLst>
            <pc:docMk/>
            <pc:sldMk cId="1065423139" sldId="262"/>
            <ac:spMk id="38" creationId="{E9F3C764-BCFB-4F32-B897-6513FF0F6522}"/>
          </ac:spMkLst>
        </pc:spChg>
        <pc:spChg chg="add del">
          <ac:chgData name="Ji ido" userId="b48bff03654dfeb9" providerId="LiveId" clId="{EB80A5D8-F13B-4015-B5C4-BA18A6A2AA58}" dt="2023-04-06T15:15:47.833" v="1104" actId="26606"/>
          <ac:spMkLst>
            <pc:docMk/>
            <pc:sldMk cId="1065423139" sldId="262"/>
            <ac:spMk id="39" creationId="{8411D24A-F765-48C8-813D-D3A5E5AAB1B1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1" creationId="{BD4C0BBB-0042-4603-A226-6117F3FD5B3C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2" creationId="{EC44F520-2598-460E-9F91-B02F60830CA2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3" creationId="{2151139A-886F-4B97-8815-729AD3831BBD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4" creationId="{79306E6A-0C2C-4983-8D3A-05CD591C1D42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5" creationId="{B0144214-50C4-4961-8D54-5876EC2B0A1A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6" creationId="{4455F201-A8E8-4E29-9427-DBD221CCF6C5}"/>
          </ac:spMkLst>
        </pc:spChg>
        <pc:spChg chg="add del">
          <ac:chgData name="Ji ido" userId="b48bff03654dfeb9" providerId="LiveId" clId="{EB80A5D8-F13B-4015-B5C4-BA18A6A2AA58}" dt="2023-04-06T15:15:49.067" v="1106" actId="26606"/>
          <ac:spMkLst>
            <pc:docMk/>
            <pc:sldMk cId="1065423139" sldId="262"/>
            <ac:spMk id="47" creationId="{D625ED14-F0D2-4FCA-87F3-4E3D2A03DF4A}"/>
          </ac:spMkLst>
        </pc:spChg>
        <pc:picChg chg="del">
          <ac:chgData name="Ji ido" userId="b48bff03654dfeb9" providerId="LiveId" clId="{EB80A5D8-F13B-4015-B5C4-BA18A6A2AA58}" dt="2023-04-06T13:43:52.462" v="758" actId="478"/>
          <ac:picMkLst>
            <pc:docMk/>
            <pc:sldMk cId="1065423139" sldId="262"/>
            <ac:picMk id="6" creationId="{2682E860-4508-8EB3-CBD8-84D7992B2D7D}"/>
          </ac:picMkLst>
        </pc:picChg>
        <pc:picChg chg="del">
          <ac:chgData name="Ji ido" userId="b48bff03654dfeb9" providerId="LiveId" clId="{EB80A5D8-F13B-4015-B5C4-BA18A6A2AA58}" dt="2023-04-06T13:43:50.574" v="757" actId="478"/>
          <ac:picMkLst>
            <pc:docMk/>
            <pc:sldMk cId="1065423139" sldId="262"/>
            <ac:picMk id="9" creationId="{E60323BE-A70F-37F6-E112-CF1AF80A57B3}"/>
          </ac:picMkLst>
        </pc:picChg>
        <pc:picChg chg="add mod ord">
          <ac:chgData name="Ji ido" userId="b48bff03654dfeb9" providerId="LiveId" clId="{EB80A5D8-F13B-4015-B5C4-BA18A6A2AA58}" dt="2023-04-06T16:19:02.886" v="1416" actId="1076"/>
          <ac:picMkLst>
            <pc:docMk/>
            <pc:sldMk cId="1065423139" sldId="262"/>
            <ac:picMk id="10" creationId="{1EBC8BC5-DD2B-B786-26B2-5AE818DB511B}"/>
          </ac:picMkLst>
        </pc:picChg>
        <pc:picChg chg="add mod">
          <ac:chgData name="Ji ido" userId="b48bff03654dfeb9" providerId="LiveId" clId="{EB80A5D8-F13B-4015-B5C4-BA18A6A2AA58}" dt="2023-04-06T16:19:04.426" v="1417" actId="1076"/>
          <ac:picMkLst>
            <pc:docMk/>
            <pc:sldMk cId="1065423139" sldId="262"/>
            <ac:picMk id="12" creationId="{12189FC2-A4F5-0726-A0A5-FB70792BFA7B}"/>
          </ac:picMkLst>
        </pc:picChg>
      </pc:sldChg>
      <pc:sldChg chg="addSp delSp modSp add mod delAnim modAnim modNotesTx">
        <pc:chgData name="Ji ido" userId="b48bff03654dfeb9" providerId="LiveId" clId="{EB80A5D8-F13B-4015-B5C4-BA18A6A2AA58}" dt="2023-04-06T17:21:03.576" v="4794" actId="1076"/>
        <pc:sldMkLst>
          <pc:docMk/>
          <pc:sldMk cId="3218515430" sldId="263"/>
        </pc:sldMkLst>
        <pc:spChg chg="mod">
          <ac:chgData name="Ji ido" userId="b48bff03654dfeb9" providerId="LiveId" clId="{EB80A5D8-F13B-4015-B5C4-BA18A6A2AA58}" dt="2023-04-06T17:20:33.704" v="4729"/>
          <ac:spMkLst>
            <pc:docMk/>
            <pc:sldMk cId="3218515430" sldId="263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6T17:20:58.293" v="4793" actId="20577"/>
          <ac:spMkLst>
            <pc:docMk/>
            <pc:sldMk cId="3218515430" sldId="263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6T16:19:59.688" v="1420" actId="478"/>
          <ac:picMkLst>
            <pc:docMk/>
            <pc:sldMk cId="3218515430" sldId="263"/>
            <ac:picMk id="10" creationId="{1EBC8BC5-DD2B-B786-26B2-5AE818DB511B}"/>
          </ac:picMkLst>
        </pc:picChg>
        <pc:picChg chg="del">
          <ac:chgData name="Ji ido" userId="b48bff03654dfeb9" providerId="LiveId" clId="{EB80A5D8-F13B-4015-B5C4-BA18A6A2AA58}" dt="2023-04-06T16:20:00.079" v="1421" actId="478"/>
          <ac:picMkLst>
            <pc:docMk/>
            <pc:sldMk cId="3218515430" sldId="263"/>
            <ac:picMk id="12" creationId="{12189FC2-A4F5-0726-A0A5-FB70792BFA7B}"/>
          </ac:picMkLst>
        </pc:picChg>
        <pc:picChg chg="add mod">
          <ac:chgData name="Ji ido" userId="b48bff03654dfeb9" providerId="LiveId" clId="{EB80A5D8-F13B-4015-B5C4-BA18A6A2AA58}" dt="2023-04-06T17:21:03.576" v="4794" actId="1076"/>
          <ac:picMkLst>
            <pc:docMk/>
            <pc:sldMk cId="3218515430" sldId="263"/>
            <ac:picMk id="1026" creationId="{0C0D6E5D-8B1E-F5A4-AE58-9628ED82AAE6}"/>
          </ac:picMkLst>
        </pc:picChg>
      </pc:sldChg>
      <pc:sldChg chg="addSp delSp modSp add mod modAnim">
        <pc:chgData name="Ji ido" userId="b48bff03654dfeb9" providerId="LiveId" clId="{EB80A5D8-F13B-4015-B5C4-BA18A6A2AA58}" dt="2023-04-06T16:32:35.613" v="2134" actId="13926"/>
        <pc:sldMkLst>
          <pc:docMk/>
          <pc:sldMk cId="3306105772" sldId="264"/>
        </pc:sldMkLst>
        <pc:spChg chg="mod">
          <ac:chgData name="Ji ido" userId="b48bff03654dfeb9" providerId="LiveId" clId="{EB80A5D8-F13B-4015-B5C4-BA18A6A2AA58}" dt="2023-04-06T16:23:46.756" v="1558" actId="20577"/>
          <ac:spMkLst>
            <pc:docMk/>
            <pc:sldMk cId="3306105772" sldId="264"/>
            <ac:spMk id="2" creationId="{A6A488A6-F1AA-508B-4A7E-7E39DE93497F}"/>
          </ac:spMkLst>
        </pc:spChg>
        <pc:spChg chg="add del mod">
          <ac:chgData name="Ji ido" userId="b48bff03654dfeb9" providerId="LiveId" clId="{EB80A5D8-F13B-4015-B5C4-BA18A6A2AA58}" dt="2023-04-06T16:32:35.613" v="2134" actId="13926"/>
          <ac:spMkLst>
            <pc:docMk/>
            <pc:sldMk cId="3306105772" sldId="264"/>
            <ac:spMk id="5" creationId="{F2423AEB-68F7-3693-C82C-2F712B5A1D68}"/>
          </ac:spMkLst>
        </pc:spChg>
        <pc:graphicFrameChg chg="add del mod">
          <ac:chgData name="Ji ido" userId="b48bff03654dfeb9" providerId="LiveId" clId="{EB80A5D8-F13B-4015-B5C4-BA18A6A2AA58}" dt="2023-04-06T16:28:58.940" v="1726"/>
          <ac:graphicFrameMkLst>
            <pc:docMk/>
            <pc:sldMk cId="3306105772" sldId="264"/>
            <ac:graphicFrameMk id="3" creationId="{E071D4B3-EEAF-4066-6519-A9B63E8476F3}"/>
          </ac:graphicFrameMkLst>
        </pc:graphicFrameChg>
        <pc:picChg chg="del">
          <ac:chgData name="Ji ido" userId="b48bff03654dfeb9" providerId="LiveId" clId="{EB80A5D8-F13B-4015-B5C4-BA18A6A2AA58}" dt="2023-04-06T16:23:47.464" v="1559" actId="478"/>
          <ac:picMkLst>
            <pc:docMk/>
            <pc:sldMk cId="3306105772" sldId="264"/>
            <ac:picMk id="1026" creationId="{0C0D6E5D-8B1E-F5A4-AE58-9628ED82AAE6}"/>
          </ac:picMkLst>
        </pc:picChg>
        <pc:picChg chg="add del mod">
          <ac:chgData name="Ji ido" userId="b48bff03654dfeb9" providerId="LiveId" clId="{EB80A5D8-F13B-4015-B5C4-BA18A6A2AA58}" dt="2023-04-06T16:28:04.913" v="1657"/>
          <ac:picMkLst>
            <pc:docMk/>
            <pc:sldMk cId="3306105772" sldId="264"/>
            <ac:picMk id="2050" creationId="{800FD176-AB3B-83A5-A681-AC59CFB167A8}"/>
          </ac:picMkLst>
        </pc:picChg>
        <pc:picChg chg="add mod">
          <ac:chgData name="Ji ido" userId="b48bff03654dfeb9" providerId="LiveId" clId="{EB80A5D8-F13B-4015-B5C4-BA18A6A2AA58}" dt="2023-04-06T16:28:31.859" v="1723" actId="1076"/>
          <ac:picMkLst>
            <pc:docMk/>
            <pc:sldMk cId="3306105772" sldId="264"/>
            <ac:picMk id="2052" creationId="{0BCE2CF8-5146-3A64-5E62-A2811AD42D2A}"/>
          </ac:picMkLst>
        </pc:picChg>
      </pc:sldChg>
      <pc:sldChg chg="addSp delSp modSp add mod modAnim">
        <pc:chgData name="Ji ido" userId="b48bff03654dfeb9" providerId="LiveId" clId="{EB80A5D8-F13B-4015-B5C4-BA18A6A2AA58}" dt="2023-04-07T04:51:16.895" v="9515" actId="1076"/>
        <pc:sldMkLst>
          <pc:docMk/>
          <pc:sldMk cId="884253138" sldId="265"/>
        </pc:sldMkLst>
        <pc:spChg chg="mod">
          <ac:chgData name="Ji ido" userId="b48bff03654dfeb9" providerId="LiveId" clId="{EB80A5D8-F13B-4015-B5C4-BA18A6A2AA58}" dt="2023-04-07T04:32:24.647" v="8673" actId="20577"/>
          <ac:spMkLst>
            <pc:docMk/>
            <pc:sldMk cId="884253138" sldId="265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50:34.193" v="9500" actId="20577"/>
          <ac:spMkLst>
            <pc:docMk/>
            <pc:sldMk cId="884253138" sldId="265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4:50:12.065" v="9399" actId="1076"/>
          <ac:picMkLst>
            <pc:docMk/>
            <pc:sldMk cId="884253138" sldId="265"/>
            <ac:picMk id="4" creationId="{5EBDDF3D-8DB2-AB23-6551-1807084C7305}"/>
          </ac:picMkLst>
        </pc:picChg>
        <pc:picChg chg="add mod">
          <ac:chgData name="Ji ido" userId="b48bff03654dfeb9" providerId="LiveId" clId="{EB80A5D8-F13B-4015-B5C4-BA18A6A2AA58}" dt="2023-04-07T04:50:51.148" v="9507" actId="1076"/>
          <ac:picMkLst>
            <pc:docMk/>
            <pc:sldMk cId="884253138" sldId="265"/>
            <ac:picMk id="6" creationId="{3789BFE7-71CB-CDE4-5BF2-A430F75666A9}"/>
          </ac:picMkLst>
        </pc:picChg>
        <pc:picChg chg="add mod">
          <ac:chgData name="Ji ido" userId="b48bff03654dfeb9" providerId="LiveId" clId="{EB80A5D8-F13B-4015-B5C4-BA18A6A2AA58}" dt="2023-04-07T04:51:08.805" v="9511" actId="1076"/>
          <ac:picMkLst>
            <pc:docMk/>
            <pc:sldMk cId="884253138" sldId="265"/>
            <ac:picMk id="7" creationId="{D888FDAE-0327-32F1-08AD-0B50B1946034}"/>
          </ac:picMkLst>
        </pc:picChg>
        <pc:picChg chg="add mod">
          <ac:chgData name="Ji ido" userId="b48bff03654dfeb9" providerId="LiveId" clId="{EB80A5D8-F13B-4015-B5C4-BA18A6A2AA58}" dt="2023-04-07T04:51:13.385" v="9513" actId="1076"/>
          <ac:picMkLst>
            <pc:docMk/>
            <pc:sldMk cId="884253138" sldId="265"/>
            <ac:picMk id="8" creationId="{AAB1C19E-E946-9E11-1E79-A9F8F0683DE9}"/>
          </ac:picMkLst>
        </pc:picChg>
        <pc:picChg chg="add mod">
          <ac:chgData name="Ji ido" userId="b48bff03654dfeb9" providerId="LiveId" clId="{EB80A5D8-F13B-4015-B5C4-BA18A6A2AA58}" dt="2023-04-07T04:51:16.895" v="9515" actId="1076"/>
          <ac:picMkLst>
            <pc:docMk/>
            <pc:sldMk cId="884253138" sldId="265"/>
            <ac:picMk id="9" creationId="{9CEF5B42-1924-0B01-6DC8-176AC2AFB56B}"/>
          </ac:picMkLst>
        </pc:picChg>
        <pc:picChg chg="del">
          <ac:chgData name="Ji ido" userId="b48bff03654dfeb9" providerId="LiveId" clId="{EB80A5D8-F13B-4015-B5C4-BA18A6A2AA58}" dt="2023-04-06T16:40:24.445" v="2308" actId="478"/>
          <ac:picMkLst>
            <pc:docMk/>
            <pc:sldMk cId="884253138" sldId="265"/>
            <ac:picMk id="2052" creationId="{0BCE2CF8-5146-3A64-5E62-A2811AD42D2A}"/>
          </ac:picMkLst>
        </pc:picChg>
      </pc:sldChg>
      <pc:sldChg chg="addSp delSp modSp add mod ord modAnim">
        <pc:chgData name="Ji ido" userId="b48bff03654dfeb9" providerId="LiveId" clId="{EB80A5D8-F13B-4015-B5C4-BA18A6A2AA58}" dt="2023-04-07T05:09:51.362" v="11592"/>
        <pc:sldMkLst>
          <pc:docMk/>
          <pc:sldMk cId="15387226" sldId="266"/>
        </pc:sldMkLst>
        <pc:spChg chg="mod">
          <ac:chgData name="Ji ido" userId="b48bff03654dfeb9" providerId="LiveId" clId="{EB80A5D8-F13B-4015-B5C4-BA18A6A2AA58}" dt="2023-04-06T16:34:33.173" v="2177" actId="20577"/>
          <ac:spMkLst>
            <pc:docMk/>
            <pc:sldMk cId="15387226" sldId="266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6T16:34:59.765" v="2289" actId="20577"/>
          <ac:spMkLst>
            <pc:docMk/>
            <pc:sldMk cId="15387226" sldId="266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6T16:35:03.751" v="2293" actId="1076"/>
          <ac:picMkLst>
            <pc:docMk/>
            <pc:sldMk cId="15387226" sldId="266"/>
            <ac:picMk id="3" creationId="{37B1867E-593A-8CD0-3831-A27911E3845F}"/>
          </ac:picMkLst>
        </pc:picChg>
        <pc:picChg chg="del">
          <ac:chgData name="Ji ido" userId="b48bff03654dfeb9" providerId="LiveId" clId="{EB80A5D8-F13B-4015-B5C4-BA18A6A2AA58}" dt="2023-04-06T16:35:00.408" v="2290" actId="478"/>
          <ac:picMkLst>
            <pc:docMk/>
            <pc:sldMk cId="15387226" sldId="266"/>
            <ac:picMk id="2052" creationId="{0BCE2CF8-5146-3A64-5E62-A2811AD42D2A}"/>
          </ac:picMkLst>
        </pc:picChg>
      </pc:sldChg>
      <pc:sldChg chg="addSp delSp modSp add mod modAnim">
        <pc:chgData name="Ji ido" userId="b48bff03654dfeb9" providerId="LiveId" clId="{EB80A5D8-F13B-4015-B5C4-BA18A6A2AA58}" dt="2023-04-07T05:01:58.983" v="10742" actId="1076"/>
        <pc:sldMkLst>
          <pc:docMk/>
          <pc:sldMk cId="1221336195" sldId="267"/>
        </pc:sldMkLst>
        <pc:spChg chg="mod">
          <ac:chgData name="Ji ido" userId="b48bff03654dfeb9" providerId="LiveId" clId="{EB80A5D8-F13B-4015-B5C4-BA18A6A2AA58}" dt="2023-04-06T16:43:11.518" v="2578" actId="20577"/>
          <ac:spMkLst>
            <pc:docMk/>
            <pc:sldMk cId="1221336195" sldId="267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01:53.487" v="10738" actId="207"/>
          <ac:spMkLst>
            <pc:docMk/>
            <pc:sldMk cId="1221336195" sldId="267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5:01:58.983" v="10742" actId="1076"/>
          <ac:picMkLst>
            <pc:docMk/>
            <pc:sldMk cId="1221336195" sldId="267"/>
            <ac:picMk id="4" creationId="{9DB79C6A-8B16-255C-D49C-B4243A4B608F}"/>
          </ac:picMkLst>
        </pc:picChg>
        <pc:picChg chg="add mod">
          <ac:chgData name="Ji ido" userId="b48bff03654dfeb9" providerId="LiveId" clId="{EB80A5D8-F13B-4015-B5C4-BA18A6A2AA58}" dt="2023-04-07T05:01:55.871" v="10740" actId="1076"/>
          <ac:picMkLst>
            <pc:docMk/>
            <pc:sldMk cId="1221336195" sldId="267"/>
            <ac:picMk id="3074" creationId="{2458A999-D4FF-0B50-F8E7-91FB47F96EB7}"/>
          </ac:picMkLst>
        </pc:picChg>
        <pc:picChg chg="add del mod">
          <ac:chgData name="Ji ido" userId="b48bff03654dfeb9" providerId="LiveId" clId="{EB80A5D8-F13B-4015-B5C4-BA18A6A2AA58}" dt="2023-04-06T16:47:42.974" v="2919" actId="478"/>
          <ac:picMkLst>
            <pc:docMk/>
            <pc:sldMk cId="1221336195" sldId="267"/>
            <ac:picMk id="3076" creationId="{16CA0237-46BE-7076-F75A-BB94808B92F1}"/>
          </ac:picMkLst>
        </pc:picChg>
      </pc:sldChg>
      <pc:sldChg chg="addSp delSp modSp add mod modAnim modNotesTx">
        <pc:chgData name="Ji ido" userId="b48bff03654dfeb9" providerId="LiveId" clId="{EB80A5D8-F13B-4015-B5C4-BA18A6A2AA58}" dt="2023-04-07T05:08:57.768" v="11582" actId="20577"/>
        <pc:sldMkLst>
          <pc:docMk/>
          <pc:sldMk cId="3028375572" sldId="268"/>
        </pc:sldMkLst>
        <pc:spChg chg="mod">
          <ac:chgData name="Ji ido" userId="b48bff03654dfeb9" providerId="LiveId" clId="{EB80A5D8-F13B-4015-B5C4-BA18A6A2AA58}" dt="2023-04-06T16:47:01.880" v="2783" actId="20577"/>
          <ac:spMkLst>
            <pc:docMk/>
            <pc:sldMk cId="3028375572" sldId="268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08:09.610" v="11571" actId="5793"/>
          <ac:spMkLst>
            <pc:docMk/>
            <pc:sldMk cId="3028375572" sldId="268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5:08:51.081" v="11581" actId="1076"/>
          <ac:picMkLst>
            <pc:docMk/>
            <pc:sldMk cId="3028375572" sldId="268"/>
            <ac:picMk id="4" creationId="{E07EEFD5-3258-3F2F-AB75-DE8A99A24EF0}"/>
          </ac:picMkLst>
        </pc:picChg>
        <pc:picChg chg="del">
          <ac:chgData name="Ji ido" userId="b48bff03654dfeb9" providerId="LiveId" clId="{EB80A5D8-F13B-4015-B5C4-BA18A6A2AA58}" dt="2023-04-06T16:47:03.135" v="2784" actId="478"/>
          <ac:picMkLst>
            <pc:docMk/>
            <pc:sldMk cId="3028375572" sldId="268"/>
            <ac:picMk id="3074" creationId="{2458A999-D4FF-0B50-F8E7-91FB47F96EB7}"/>
          </ac:picMkLst>
        </pc:picChg>
        <pc:picChg chg="del">
          <ac:chgData name="Ji ido" userId="b48bff03654dfeb9" providerId="LiveId" clId="{EB80A5D8-F13B-4015-B5C4-BA18A6A2AA58}" dt="2023-04-06T16:47:03.849" v="2785" actId="478"/>
          <ac:picMkLst>
            <pc:docMk/>
            <pc:sldMk cId="3028375572" sldId="268"/>
            <ac:picMk id="3076" creationId="{16CA0237-46BE-7076-F75A-BB94808B92F1}"/>
          </ac:picMkLst>
        </pc:picChg>
      </pc:sldChg>
      <pc:sldChg chg="addSp delSp modSp add mod modAnim modNotesTx">
        <pc:chgData name="Ji ido" userId="b48bff03654dfeb9" providerId="LiveId" clId="{EB80A5D8-F13B-4015-B5C4-BA18A6A2AA58}" dt="2023-04-07T05:08:59.411" v="11583" actId="20577"/>
        <pc:sldMkLst>
          <pc:docMk/>
          <pc:sldMk cId="3118968575" sldId="269"/>
        </pc:sldMkLst>
        <pc:spChg chg="mod">
          <ac:chgData name="Ji ido" userId="b48bff03654dfeb9" providerId="LiveId" clId="{EB80A5D8-F13B-4015-B5C4-BA18A6A2AA58}" dt="2023-04-07T05:02:44.675" v="10862"/>
          <ac:spMkLst>
            <pc:docMk/>
            <pc:sldMk cId="3118968575" sldId="269"/>
            <ac:spMk id="5" creationId="{F2423AEB-68F7-3693-C82C-2F712B5A1D68}"/>
          </ac:spMkLst>
        </pc:spChg>
        <pc:picChg chg="del mod">
          <ac:chgData name="Ji ido" userId="b48bff03654dfeb9" providerId="LiveId" clId="{EB80A5D8-F13B-4015-B5C4-BA18A6A2AA58}" dt="2023-04-06T16:49:35.690" v="3170" actId="478"/>
          <ac:picMkLst>
            <pc:docMk/>
            <pc:sldMk cId="3118968575" sldId="269"/>
            <ac:picMk id="4" creationId="{9DB79C6A-8B16-255C-D49C-B4243A4B608F}"/>
          </ac:picMkLst>
        </pc:picChg>
        <pc:picChg chg="add mod">
          <ac:chgData name="Ji ido" userId="b48bff03654dfeb9" providerId="LiveId" clId="{EB80A5D8-F13B-4015-B5C4-BA18A6A2AA58}" dt="2023-04-07T05:02:34.377" v="10793" actId="1076"/>
          <ac:picMkLst>
            <pc:docMk/>
            <pc:sldMk cId="3118968575" sldId="269"/>
            <ac:picMk id="2050" creationId="{1CF304B8-0A14-BC76-9E59-BC6FBF5AD28B}"/>
          </ac:picMkLst>
        </pc:picChg>
        <pc:picChg chg="del">
          <ac:chgData name="Ji ido" userId="b48bff03654dfeb9" providerId="LiveId" clId="{EB80A5D8-F13B-4015-B5C4-BA18A6A2AA58}" dt="2023-04-07T05:02:20.893" v="10743" actId="478"/>
          <ac:picMkLst>
            <pc:docMk/>
            <pc:sldMk cId="3118968575" sldId="269"/>
            <ac:picMk id="3074" creationId="{2458A999-D4FF-0B50-F8E7-91FB47F96EB7}"/>
          </ac:picMkLst>
        </pc:picChg>
        <pc:picChg chg="add del mod">
          <ac:chgData name="Ji ido" userId="b48bff03654dfeb9" providerId="LiveId" clId="{EB80A5D8-F13B-4015-B5C4-BA18A6A2AA58}" dt="2023-04-06T16:50:20.106" v="3178" actId="21"/>
          <ac:picMkLst>
            <pc:docMk/>
            <pc:sldMk cId="3118968575" sldId="269"/>
            <ac:picMk id="6146" creationId="{739DBB96-C9E6-7608-526F-56507A3583E1}"/>
          </ac:picMkLst>
        </pc:picChg>
      </pc:sldChg>
      <pc:sldChg chg="addSp delSp modSp add mod modAnim modNotesTx">
        <pc:chgData name="Ji ido" userId="b48bff03654dfeb9" providerId="LiveId" clId="{EB80A5D8-F13B-4015-B5C4-BA18A6A2AA58}" dt="2023-04-07T05:09:01.737" v="11586" actId="20577"/>
        <pc:sldMkLst>
          <pc:docMk/>
          <pc:sldMk cId="2070692084" sldId="270"/>
        </pc:sldMkLst>
        <pc:spChg chg="mod">
          <ac:chgData name="Ji ido" userId="b48bff03654dfeb9" providerId="LiveId" clId="{EB80A5D8-F13B-4015-B5C4-BA18A6A2AA58}" dt="2023-04-07T04:58:44.492" v="10274" actId="20577"/>
          <ac:spMkLst>
            <pc:docMk/>
            <pc:sldMk cId="2070692084" sldId="270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6T16:50:44.235" v="3277" actId="1076"/>
          <ac:picMkLst>
            <pc:docMk/>
            <pc:sldMk cId="2070692084" sldId="270"/>
            <ac:picMk id="3" creationId="{586D972E-48EC-870A-666F-B67913F27DA0}"/>
          </ac:picMkLst>
        </pc:picChg>
        <pc:picChg chg="del mod">
          <ac:chgData name="Ji ido" userId="b48bff03654dfeb9" providerId="LiveId" clId="{EB80A5D8-F13B-4015-B5C4-BA18A6A2AA58}" dt="2023-04-06T16:50:17.715" v="3176" actId="478"/>
          <ac:picMkLst>
            <pc:docMk/>
            <pc:sldMk cId="2070692084" sldId="270"/>
            <ac:picMk id="4" creationId="{9DB79C6A-8B16-255C-D49C-B4243A4B608F}"/>
          </ac:picMkLst>
        </pc:picChg>
        <pc:picChg chg="del">
          <ac:chgData name="Ji ido" userId="b48bff03654dfeb9" providerId="LiveId" clId="{EB80A5D8-F13B-4015-B5C4-BA18A6A2AA58}" dt="2023-04-06T16:50:18.074" v="3177" actId="478"/>
          <ac:picMkLst>
            <pc:docMk/>
            <pc:sldMk cId="2070692084" sldId="270"/>
            <ac:picMk id="3074" creationId="{2458A999-D4FF-0B50-F8E7-91FB47F96EB7}"/>
          </ac:picMkLst>
        </pc:picChg>
      </pc:sldChg>
      <pc:sldChg chg="addSp delSp modSp add mod modAnim">
        <pc:chgData name="Ji ido" userId="b48bff03654dfeb9" providerId="LiveId" clId="{EB80A5D8-F13B-4015-B5C4-BA18A6A2AA58}" dt="2023-04-07T04:55:42.696" v="9971" actId="14100"/>
        <pc:sldMkLst>
          <pc:docMk/>
          <pc:sldMk cId="411820235" sldId="271"/>
        </pc:sldMkLst>
        <pc:spChg chg="mod">
          <ac:chgData name="Ji ido" userId="b48bff03654dfeb9" providerId="LiveId" clId="{EB80A5D8-F13B-4015-B5C4-BA18A6A2AA58}" dt="2023-04-06T16:51:40.530" v="3299" actId="20577"/>
          <ac:spMkLst>
            <pc:docMk/>
            <pc:sldMk cId="411820235" sldId="271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55:40.487" v="9970" actId="20577"/>
          <ac:spMkLst>
            <pc:docMk/>
            <pc:sldMk cId="411820235" sldId="271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4:55:42.696" v="9971" actId="14100"/>
          <ac:picMkLst>
            <pc:docMk/>
            <pc:sldMk cId="411820235" sldId="271"/>
            <ac:picMk id="8194" creationId="{729D339D-334A-3A1B-EC28-78CF4288364D}"/>
          </ac:picMkLst>
        </pc:picChg>
        <pc:picChg chg="add del">
          <ac:chgData name="Ji ido" userId="b48bff03654dfeb9" providerId="LiveId" clId="{EB80A5D8-F13B-4015-B5C4-BA18A6A2AA58}" dt="2023-04-06T16:53:43.245" v="3366" actId="478"/>
          <ac:picMkLst>
            <pc:docMk/>
            <pc:sldMk cId="411820235" sldId="271"/>
            <ac:picMk id="8196" creationId="{DA72DDD8-3059-D2C9-4515-38BB95D7A313}"/>
          </ac:picMkLst>
        </pc:picChg>
      </pc:sldChg>
      <pc:sldChg chg="addSp delSp modSp add mod">
        <pc:chgData name="Ji ido" userId="b48bff03654dfeb9" providerId="LiveId" clId="{EB80A5D8-F13B-4015-B5C4-BA18A6A2AA58}" dt="2023-04-06T16:54:02.324" v="3374" actId="1076"/>
        <pc:sldMkLst>
          <pc:docMk/>
          <pc:sldMk cId="3407395762" sldId="272"/>
        </pc:sldMkLst>
        <pc:spChg chg="mod">
          <ac:chgData name="Ji ido" userId="b48bff03654dfeb9" providerId="LiveId" clId="{EB80A5D8-F13B-4015-B5C4-BA18A6A2AA58}" dt="2023-04-06T16:53:53.609" v="3370" actId="20577"/>
          <ac:spMkLst>
            <pc:docMk/>
            <pc:sldMk cId="3407395762" sldId="272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6T16:53:55.821" v="3371" actId="478"/>
          <ac:picMkLst>
            <pc:docMk/>
            <pc:sldMk cId="3407395762" sldId="272"/>
            <ac:picMk id="8194" creationId="{729D339D-334A-3A1B-EC28-78CF4288364D}"/>
          </ac:picMkLst>
        </pc:picChg>
        <pc:picChg chg="add mod">
          <ac:chgData name="Ji ido" userId="b48bff03654dfeb9" providerId="LiveId" clId="{EB80A5D8-F13B-4015-B5C4-BA18A6A2AA58}" dt="2023-04-06T16:54:02.324" v="3374" actId="1076"/>
          <ac:picMkLst>
            <pc:docMk/>
            <pc:sldMk cId="3407395762" sldId="272"/>
            <ac:picMk id="10242" creationId="{67D98792-C2C4-4C0D-48E8-E93477E28B27}"/>
          </ac:picMkLst>
        </pc:picChg>
      </pc:sldChg>
      <pc:sldChg chg="addSp delSp modSp add mod">
        <pc:chgData name="Ji ido" userId="b48bff03654dfeb9" providerId="LiveId" clId="{EB80A5D8-F13B-4015-B5C4-BA18A6A2AA58}" dt="2023-04-07T05:24:06.473" v="11977" actId="1076"/>
        <pc:sldMkLst>
          <pc:docMk/>
          <pc:sldMk cId="82113531" sldId="273"/>
        </pc:sldMkLst>
        <pc:spChg chg="mod">
          <ac:chgData name="Ji ido" userId="b48bff03654dfeb9" providerId="LiveId" clId="{EB80A5D8-F13B-4015-B5C4-BA18A6A2AA58}" dt="2023-04-07T05:24:04.569" v="11976"/>
          <ac:spMkLst>
            <pc:docMk/>
            <pc:sldMk cId="82113531" sldId="273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6T16:54:13.371" v="3376" actId="478"/>
          <ac:picMkLst>
            <pc:docMk/>
            <pc:sldMk cId="82113531" sldId="273"/>
            <ac:picMk id="10242" creationId="{67D98792-C2C4-4C0D-48E8-E93477E28B27}"/>
          </ac:picMkLst>
        </pc:picChg>
        <pc:picChg chg="add mod">
          <ac:chgData name="Ji ido" userId="b48bff03654dfeb9" providerId="LiveId" clId="{EB80A5D8-F13B-4015-B5C4-BA18A6A2AA58}" dt="2023-04-07T05:24:06.473" v="11977" actId="1076"/>
          <ac:picMkLst>
            <pc:docMk/>
            <pc:sldMk cId="82113531" sldId="273"/>
            <ac:picMk id="11266" creationId="{A25D6588-50AF-9896-BDCA-4CF602C86D44}"/>
          </ac:picMkLst>
        </pc:picChg>
      </pc:sldChg>
      <pc:sldChg chg="addSp modSp add mod ord modAnim">
        <pc:chgData name="Ji ido" userId="b48bff03654dfeb9" providerId="LiveId" clId="{EB80A5D8-F13B-4015-B5C4-BA18A6A2AA58}" dt="2023-04-06T17:23:05.012" v="4828" actId="1076"/>
        <pc:sldMkLst>
          <pc:docMk/>
          <pc:sldMk cId="3508021151" sldId="274"/>
        </pc:sldMkLst>
        <pc:spChg chg="mod">
          <ac:chgData name="Ji ido" userId="b48bff03654dfeb9" providerId="LiveId" clId="{EB80A5D8-F13B-4015-B5C4-BA18A6A2AA58}" dt="2023-04-06T17:02:19.837" v="3480"/>
          <ac:spMkLst>
            <pc:docMk/>
            <pc:sldMk cId="3508021151" sldId="274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6T17:21:46.874" v="4817"/>
          <ac:spMkLst>
            <pc:docMk/>
            <pc:sldMk cId="3508021151" sldId="274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6T17:23:02.828" v="4827" actId="1076"/>
          <ac:picMkLst>
            <pc:docMk/>
            <pc:sldMk cId="3508021151" sldId="274"/>
            <ac:picMk id="12290" creationId="{16E4B4EB-5727-A691-7816-64B72B5B4612}"/>
          </ac:picMkLst>
        </pc:picChg>
        <pc:picChg chg="add mod">
          <ac:chgData name="Ji ido" userId="b48bff03654dfeb9" providerId="LiveId" clId="{EB80A5D8-F13B-4015-B5C4-BA18A6A2AA58}" dt="2023-04-06T17:23:05.012" v="4828" actId="1076"/>
          <ac:picMkLst>
            <pc:docMk/>
            <pc:sldMk cId="3508021151" sldId="274"/>
            <ac:picMk id="12292" creationId="{6E9C6ED4-53EC-EA6B-D615-F54694E370B3}"/>
          </ac:picMkLst>
        </pc:picChg>
      </pc:sldChg>
      <pc:sldChg chg="addSp delSp modSp add mod modAnim">
        <pc:chgData name="Ji ido" userId="b48bff03654dfeb9" providerId="LiveId" clId="{EB80A5D8-F13B-4015-B5C4-BA18A6A2AA58}" dt="2023-04-07T04:31:31.158" v="8625" actId="13926"/>
        <pc:sldMkLst>
          <pc:docMk/>
          <pc:sldMk cId="3456301990" sldId="275"/>
        </pc:sldMkLst>
        <pc:spChg chg="mod">
          <ac:chgData name="Ji ido" userId="b48bff03654dfeb9" providerId="LiveId" clId="{EB80A5D8-F13B-4015-B5C4-BA18A6A2AA58}" dt="2023-04-07T04:31:31.158" v="8625" actId="13926"/>
          <ac:spMkLst>
            <pc:docMk/>
            <pc:sldMk cId="3456301990" sldId="275"/>
            <ac:spMk id="5" creationId="{F2423AEB-68F7-3693-C82C-2F712B5A1D68}"/>
          </ac:spMkLst>
        </pc:spChg>
        <pc:picChg chg="add del mod">
          <ac:chgData name="Ji ido" userId="b48bff03654dfeb9" providerId="LiveId" clId="{EB80A5D8-F13B-4015-B5C4-BA18A6A2AA58}" dt="2023-04-07T04:27:56.249" v="8329" actId="478"/>
          <ac:picMkLst>
            <pc:docMk/>
            <pc:sldMk cId="3456301990" sldId="275"/>
            <ac:picMk id="4" creationId="{3CAEC080-4E22-998A-E846-096A657BDF7F}"/>
          </ac:picMkLst>
        </pc:picChg>
        <pc:picChg chg="add mod">
          <ac:chgData name="Ji ido" userId="b48bff03654dfeb9" providerId="LiveId" clId="{EB80A5D8-F13B-4015-B5C4-BA18A6A2AA58}" dt="2023-04-07T04:31:14.879" v="8611" actId="1076"/>
          <ac:picMkLst>
            <pc:docMk/>
            <pc:sldMk cId="3456301990" sldId="275"/>
            <ac:picMk id="7" creationId="{7B8AB0A2-9A46-5F46-A78B-416385CE7440}"/>
          </ac:picMkLst>
        </pc:picChg>
        <pc:picChg chg="del">
          <ac:chgData name="Ji ido" userId="b48bff03654dfeb9" providerId="LiveId" clId="{EB80A5D8-F13B-4015-B5C4-BA18A6A2AA58}" dt="2023-04-06T17:04:24.736" v="3584" actId="478"/>
          <ac:picMkLst>
            <pc:docMk/>
            <pc:sldMk cId="3456301990" sldId="275"/>
            <ac:picMk id="12290" creationId="{16E4B4EB-5727-A691-7816-64B72B5B4612}"/>
          </ac:picMkLst>
        </pc:picChg>
        <pc:picChg chg="del mod">
          <ac:chgData name="Ji ido" userId="b48bff03654dfeb9" providerId="LiveId" clId="{EB80A5D8-F13B-4015-B5C4-BA18A6A2AA58}" dt="2023-04-07T04:26:33.424" v="8061" actId="478"/>
          <ac:picMkLst>
            <pc:docMk/>
            <pc:sldMk cId="3456301990" sldId="275"/>
            <ac:picMk id="12292" creationId="{6E9C6ED4-53EC-EA6B-D615-F54694E370B3}"/>
          </ac:picMkLst>
        </pc:picChg>
      </pc:sldChg>
      <pc:sldChg chg="addSp delSp modSp add mod modAnim">
        <pc:chgData name="Ji ido" userId="b48bff03654dfeb9" providerId="LiveId" clId="{EB80A5D8-F13B-4015-B5C4-BA18A6A2AA58}" dt="2023-04-06T17:10:29.616" v="3851" actId="1076"/>
        <pc:sldMkLst>
          <pc:docMk/>
          <pc:sldMk cId="3804492775" sldId="276"/>
        </pc:sldMkLst>
        <pc:spChg chg="mod">
          <ac:chgData name="Ji ido" userId="b48bff03654dfeb9" providerId="LiveId" clId="{EB80A5D8-F13B-4015-B5C4-BA18A6A2AA58}" dt="2023-04-06T17:09:15.933" v="3748"/>
          <ac:spMkLst>
            <pc:docMk/>
            <pc:sldMk cId="3804492775" sldId="276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6T17:10:20.713" v="3848" actId="1076"/>
          <ac:spMkLst>
            <pc:docMk/>
            <pc:sldMk cId="3804492775" sldId="276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6T17:09:33.112" v="3795" actId="478"/>
          <ac:picMkLst>
            <pc:docMk/>
            <pc:sldMk cId="3804492775" sldId="276"/>
            <ac:picMk id="2052" creationId="{0BCE2CF8-5146-3A64-5E62-A2811AD42D2A}"/>
          </ac:picMkLst>
        </pc:picChg>
        <pc:picChg chg="add mod">
          <ac:chgData name="Ji ido" userId="b48bff03654dfeb9" providerId="LiveId" clId="{EB80A5D8-F13B-4015-B5C4-BA18A6A2AA58}" dt="2023-04-06T17:10:29.616" v="3851" actId="1076"/>
          <ac:picMkLst>
            <pc:docMk/>
            <pc:sldMk cId="3804492775" sldId="276"/>
            <ac:picMk id="13314" creationId="{391A0FBE-F4D4-DC0B-11D0-570A872579B0}"/>
          </ac:picMkLst>
        </pc:picChg>
      </pc:sldChg>
      <pc:sldChg chg="addSp delSp modSp add mod modAnim">
        <pc:chgData name="Ji ido" userId="b48bff03654dfeb9" providerId="LiveId" clId="{EB80A5D8-F13B-4015-B5C4-BA18A6A2AA58}" dt="2023-04-06T17:27:02.213" v="5122" actId="14100"/>
        <pc:sldMkLst>
          <pc:docMk/>
          <pc:sldMk cId="2227927864" sldId="277"/>
        </pc:sldMkLst>
        <pc:spChg chg="mod">
          <ac:chgData name="Ji ido" userId="b48bff03654dfeb9" providerId="LiveId" clId="{EB80A5D8-F13B-4015-B5C4-BA18A6A2AA58}" dt="2023-04-06T17:26:33.823" v="5011" actId="20577"/>
          <ac:spMkLst>
            <pc:docMk/>
            <pc:sldMk cId="2227927864" sldId="277"/>
            <ac:spMk id="2" creationId="{A6A488A6-F1AA-508B-4A7E-7E39DE93497F}"/>
          </ac:spMkLst>
        </pc:spChg>
        <pc:spChg chg="del mod">
          <ac:chgData name="Ji ido" userId="b48bff03654dfeb9" providerId="LiveId" clId="{EB80A5D8-F13B-4015-B5C4-BA18A6A2AA58}" dt="2023-04-06T17:24:11.882" v="4834" actId="22"/>
          <ac:spMkLst>
            <pc:docMk/>
            <pc:sldMk cId="2227927864" sldId="277"/>
            <ac:spMk id="5" creationId="{F2423AEB-68F7-3693-C82C-2F712B5A1D68}"/>
          </ac:spMkLst>
        </pc:spChg>
        <pc:spChg chg="add mod">
          <ac:chgData name="Ji ido" userId="b48bff03654dfeb9" providerId="LiveId" clId="{EB80A5D8-F13B-4015-B5C4-BA18A6A2AA58}" dt="2023-04-06T17:26:54.847" v="5119" actId="20577"/>
          <ac:spMkLst>
            <pc:docMk/>
            <pc:sldMk cId="2227927864" sldId="277"/>
            <ac:spMk id="7" creationId="{006018EF-2584-3374-4964-C6302BE121E9}"/>
          </ac:spMkLst>
        </pc:spChg>
        <pc:picChg chg="add del mod ord">
          <ac:chgData name="Ji ido" userId="b48bff03654dfeb9" providerId="LiveId" clId="{EB80A5D8-F13B-4015-B5C4-BA18A6A2AA58}" dt="2023-04-06T17:24:39.551" v="4845" actId="21"/>
          <ac:picMkLst>
            <pc:docMk/>
            <pc:sldMk cId="2227927864" sldId="277"/>
            <ac:picMk id="4" creationId="{DA2D05D4-3297-3CF7-2D70-257447CD966E}"/>
          </ac:picMkLst>
        </pc:picChg>
        <pc:picChg chg="add mod">
          <ac:chgData name="Ji ido" userId="b48bff03654dfeb9" providerId="LiveId" clId="{EB80A5D8-F13B-4015-B5C4-BA18A6A2AA58}" dt="2023-04-06T17:27:02.213" v="5122" actId="14100"/>
          <ac:picMkLst>
            <pc:docMk/>
            <pc:sldMk cId="2227927864" sldId="277"/>
            <ac:picMk id="8" creationId="{A3819879-BC09-24A7-E066-B80467512C1D}"/>
          </ac:picMkLst>
        </pc:picChg>
        <pc:picChg chg="add mod">
          <ac:chgData name="Ji ido" userId="b48bff03654dfeb9" providerId="LiveId" clId="{EB80A5D8-F13B-4015-B5C4-BA18A6A2AA58}" dt="2023-04-06T17:26:58.575" v="5120" actId="1076"/>
          <ac:picMkLst>
            <pc:docMk/>
            <pc:sldMk cId="2227927864" sldId="277"/>
            <ac:picMk id="10" creationId="{1082E1C5-69D2-EF13-C2F1-6CE75585510F}"/>
          </ac:picMkLst>
        </pc:picChg>
      </pc:sldChg>
      <pc:sldChg chg="delSp modSp add mod ord modAnim">
        <pc:chgData name="Ji ido" userId="b48bff03654dfeb9" providerId="LiveId" clId="{EB80A5D8-F13B-4015-B5C4-BA18A6A2AA58}" dt="2023-04-07T04:20:26.453" v="8060" actId="20577"/>
        <pc:sldMkLst>
          <pc:docMk/>
          <pc:sldMk cId="1959607027" sldId="278"/>
        </pc:sldMkLst>
        <pc:spChg chg="mod">
          <ac:chgData name="Ji ido" userId="b48bff03654dfeb9" providerId="LiveId" clId="{EB80A5D8-F13B-4015-B5C4-BA18A6A2AA58}" dt="2023-04-06T17:13:13.488" v="3967"/>
          <ac:spMkLst>
            <pc:docMk/>
            <pc:sldMk cId="1959607027" sldId="278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20:26.453" v="8060" actId="20577"/>
          <ac:spMkLst>
            <pc:docMk/>
            <pc:sldMk cId="1959607027" sldId="278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6T17:13:13.994" v="3968" actId="478"/>
          <ac:picMkLst>
            <pc:docMk/>
            <pc:sldMk cId="1959607027" sldId="278"/>
            <ac:picMk id="3" creationId="{37B1867E-593A-8CD0-3831-A27911E3845F}"/>
          </ac:picMkLst>
        </pc:picChg>
      </pc:sldChg>
      <pc:sldChg chg="modSp add mod modAnim">
        <pc:chgData name="Ji ido" userId="b48bff03654dfeb9" providerId="LiveId" clId="{EB80A5D8-F13B-4015-B5C4-BA18A6A2AA58}" dt="2023-04-07T05:25:38.535" v="11981"/>
        <pc:sldMkLst>
          <pc:docMk/>
          <pc:sldMk cId="3035963596" sldId="279"/>
        </pc:sldMkLst>
        <pc:spChg chg="mod">
          <ac:chgData name="Ji ido" userId="b48bff03654dfeb9" providerId="LiveId" clId="{EB80A5D8-F13B-4015-B5C4-BA18A6A2AA58}" dt="2023-04-06T17:19:27.137" v="4708"/>
          <ac:spMkLst>
            <pc:docMk/>
            <pc:sldMk cId="3035963596" sldId="279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20:36.015" v="11944"/>
          <ac:spMkLst>
            <pc:docMk/>
            <pc:sldMk cId="3035963596" sldId="279"/>
            <ac:spMk id="5" creationId="{F2423AEB-68F7-3693-C82C-2F712B5A1D68}"/>
          </ac:spMkLst>
        </pc:spChg>
      </pc:sldChg>
      <pc:sldChg chg="addSp modSp add mod">
        <pc:chgData name="Ji ido" userId="b48bff03654dfeb9" providerId="LiveId" clId="{EB80A5D8-F13B-4015-B5C4-BA18A6A2AA58}" dt="2023-04-07T05:20:49.529" v="11953"/>
        <pc:sldMkLst>
          <pc:docMk/>
          <pc:sldMk cId="3435041376" sldId="280"/>
        </pc:sldMkLst>
        <pc:spChg chg="mod">
          <ac:chgData name="Ji ido" userId="b48bff03654dfeb9" providerId="LiveId" clId="{EB80A5D8-F13B-4015-B5C4-BA18A6A2AA58}" dt="2023-04-06T17:19:00.959" v="4671"/>
          <ac:spMkLst>
            <pc:docMk/>
            <pc:sldMk cId="3435041376" sldId="280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20:49.529" v="11953"/>
          <ac:spMkLst>
            <pc:docMk/>
            <pc:sldMk cId="3435041376" sldId="280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5:06:32.806" v="11499" actId="1076"/>
          <ac:picMkLst>
            <pc:docMk/>
            <pc:sldMk cId="3435041376" sldId="280"/>
            <ac:picMk id="4" creationId="{BCB63ECA-F883-79D4-C499-44F4E2557769}"/>
          </ac:picMkLst>
        </pc:picChg>
      </pc:sldChg>
      <pc:sldChg chg="modSp add mod">
        <pc:chgData name="Ji ido" userId="b48bff03654dfeb9" providerId="LiveId" clId="{EB80A5D8-F13B-4015-B5C4-BA18A6A2AA58}" dt="2023-04-07T05:21:32.569" v="11974"/>
        <pc:sldMkLst>
          <pc:docMk/>
          <pc:sldMk cId="47169284" sldId="281"/>
        </pc:sldMkLst>
        <pc:spChg chg="mod">
          <ac:chgData name="Ji ido" userId="b48bff03654dfeb9" providerId="LiveId" clId="{EB80A5D8-F13B-4015-B5C4-BA18A6A2AA58}" dt="2023-04-06T17:19:19.364" v="4694"/>
          <ac:spMkLst>
            <pc:docMk/>
            <pc:sldMk cId="47169284" sldId="281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21:32.569" v="11974"/>
          <ac:spMkLst>
            <pc:docMk/>
            <pc:sldMk cId="47169284" sldId="281"/>
            <ac:spMk id="5" creationId="{F2423AEB-68F7-3693-C82C-2F712B5A1D68}"/>
          </ac:spMkLst>
        </pc:spChg>
      </pc:sldChg>
      <pc:sldChg chg="addSp delSp modSp add mod">
        <pc:chgData name="Ji ido" userId="b48bff03654dfeb9" providerId="LiveId" clId="{EB80A5D8-F13B-4015-B5C4-BA18A6A2AA58}" dt="2023-04-07T05:03:50.655" v="11044" actId="1076"/>
        <pc:sldMkLst>
          <pc:docMk/>
          <pc:sldMk cId="426086810" sldId="282"/>
        </pc:sldMkLst>
        <pc:spChg chg="mod">
          <ac:chgData name="Ji ido" userId="b48bff03654dfeb9" providerId="LiveId" clId="{EB80A5D8-F13B-4015-B5C4-BA18A6A2AA58}" dt="2023-04-06T17:27:56.760" v="5170" actId="20577"/>
          <ac:spMkLst>
            <pc:docMk/>
            <pc:sldMk cId="426086810" sldId="282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03:49.597" v="11043"/>
          <ac:spMkLst>
            <pc:docMk/>
            <pc:sldMk cId="426086810" sldId="282"/>
            <ac:spMk id="7" creationId="{006018EF-2584-3374-4964-C6302BE121E9}"/>
          </ac:spMkLst>
        </pc:spChg>
        <pc:picChg chg="add mod">
          <ac:chgData name="Ji ido" userId="b48bff03654dfeb9" providerId="LiveId" clId="{EB80A5D8-F13B-4015-B5C4-BA18A6A2AA58}" dt="2023-04-07T05:03:50.655" v="11044" actId="1076"/>
          <ac:picMkLst>
            <pc:docMk/>
            <pc:sldMk cId="426086810" sldId="282"/>
            <ac:picMk id="4" creationId="{0AFFA3F3-326B-6F8E-EF5B-FF1B132E865F}"/>
          </ac:picMkLst>
        </pc:picChg>
        <pc:picChg chg="del">
          <ac:chgData name="Ji ido" userId="b48bff03654dfeb9" providerId="LiveId" clId="{EB80A5D8-F13B-4015-B5C4-BA18A6A2AA58}" dt="2023-04-06T17:27:27.956" v="5141" actId="478"/>
          <ac:picMkLst>
            <pc:docMk/>
            <pc:sldMk cId="426086810" sldId="282"/>
            <ac:picMk id="8" creationId="{A3819879-BC09-24A7-E066-B80467512C1D}"/>
          </ac:picMkLst>
        </pc:picChg>
        <pc:picChg chg="del">
          <ac:chgData name="Ji ido" userId="b48bff03654dfeb9" providerId="LiveId" clId="{EB80A5D8-F13B-4015-B5C4-BA18A6A2AA58}" dt="2023-04-06T17:27:28.285" v="5142" actId="478"/>
          <ac:picMkLst>
            <pc:docMk/>
            <pc:sldMk cId="426086810" sldId="282"/>
            <ac:picMk id="10" creationId="{1082E1C5-69D2-EF13-C2F1-6CE75585510F}"/>
          </ac:picMkLst>
        </pc:picChg>
      </pc:sldChg>
      <pc:sldChg chg="modSp add del mod">
        <pc:chgData name="Ji ido" userId="b48bff03654dfeb9" providerId="LiveId" clId="{EB80A5D8-F13B-4015-B5C4-BA18A6A2AA58}" dt="2023-04-06T17:24:38.233" v="4843"/>
        <pc:sldMkLst>
          <pc:docMk/>
          <pc:sldMk cId="4164724665" sldId="282"/>
        </pc:sldMkLst>
        <pc:picChg chg="mod">
          <ac:chgData name="Ji ido" userId="b48bff03654dfeb9" providerId="LiveId" clId="{EB80A5D8-F13B-4015-B5C4-BA18A6A2AA58}" dt="2023-04-06T17:24:37.887" v="4842" actId="14100"/>
          <ac:picMkLst>
            <pc:docMk/>
            <pc:sldMk cId="4164724665" sldId="282"/>
            <ac:picMk id="4" creationId="{DA2D05D4-3297-3CF7-2D70-257447CD966E}"/>
          </ac:picMkLst>
        </pc:picChg>
      </pc:sldChg>
      <pc:sldChg chg="addSp delSp modSp add mod ord">
        <pc:chgData name="Ji ido" userId="b48bff03654dfeb9" providerId="LiveId" clId="{EB80A5D8-F13B-4015-B5C4-BA18A6A2AA58}" dt="2023-04-07T04:41:50.555" v="9354" actId="1076"/>
        <pc:sldMkLst>
          <pc:docMk/>
          <pc:sldMk cId="3223557931" sldId="283"/>
        </pc:sldMkLst>
        <pc:spChg chg="mod">
          <ac:chgData name="Ji ido" userId="b48bff03654dfeb9" providerId="LiveId" clId="{EB80A5D8-F13B-4015-B5C4-BA18A6A2AA58}" dt="2023-04-07T04:33:14.553" v="8716"/>
          <ac:spMkLst>
            <pc:docMk/>
            <pc:sldMk cId="3223557931" sldId="283"/>
            <ac:spMk id="2" creationId="{A6A488A6-F1AA-508B-4A7E-7E39DE93497F}"/>
          </ac:spMkLst>
        </pc:spChg>
        <pc:spChg chg="add mod">
          <ac:chgData name="Ji ido" userId="b48bff03654dfeb9" providerId="LiveId" clId="{EB80A5D8-F13B-4015-B5C4-BA18A6A2AA58}" dt="2023-04-07T04:41:50.555" v="9354" actId="1076"/>
          <ac:spMkLst>
            <pc:docMk/>
            <pc:sldMk cId="3223557931" sldId="283"/>
            <ac:spMk id="3" creationId="{13AC03FF-1D4C-A1B0-3742-1C505A393A36}"/>
          </ac:spMkLst>
        </pc:spChg>
        <pc:spChg chg="add mod">
          <ac:chgData name="Ji ido" userId="b48bff03654dfeb9" providerId="LiveId" clId="{EB80A5D8-F13B-4015-B5C4-BA18A6A2AA58}" dt="2023-04-07T04:40:55.753" v="9341" actId="20577"/>
          <ac:spMkLst>
            <pc:docMk/>
            <pc:sldMk cId="3223557931" sldId="283"/>
            <ac:spMk id="6" creationId="{4EA080BE-2D41-2B27-7A8B-4A90487271E8}"/>
          </ac:spMkLst>
        </pc:spChg>
        <pc:spChg chg="mod">
          <ac:chgData name="Ji ido" userId="b48bff03654dfeb9" providerId="LiveId" clId="{EB80A5D8-F13B-4015-B5C4-BA18A6A2AA58}" dt="2023-04-07T04:41:49.196" v="9353"/>
          <ac:spMkLst>
            <pc:docMk/>
            <pc:sldMk cId="3223557931" sldId="283"/>
            <ac:spMk id="7" creationId="{006018EF-2584-3374-4964-C6302BE121E9}"/>
          </ac:spMkLst>
        </pc:spChg>
        <pc:spChg chg="add mod">
          <ac:chgData name="Ji ido" userId="b48bff03654dfeb9" providerId="LiveId" clId="{EB80A5D8-F13B-4015-B5C4-BA18A6A2AA58}" dt="2023-04-07T04:40:56.441" v="9342" actId="20577"/>
          <ac:spMkLst>
            <pc:docMk/>
            <pc:sldMk cId="3223557931" sldId="283"/>
            <ac:spMk id="8" creationId="{5133C0F4-36A0-B217-A0A3-054923EE383E}"/>
          </ac:spMkLst>
        </pc:spChg>
        <pc:spChg chg="add mod">
          <ac:chgData name="Ji ido" userId="b48bff03654dfeb9" providerId="LiveId" clId="{EB80A5D8-F13B-4015-B5C4-BA18A6A2AA58}" dt="2023-04-07T04:40:57.269" v="9343" actId="20577"/>
          <ac:spMkLst>
            <pc:docMk/>
            <pc:sldMk cId="3223557931" sldId="283"/>
            <ac:spMk id="9" creationId="{48376577-3CB4-CF93-287E-2339DB0367CA}"/>
          </ac:spMkLst>
        </pc:spChg>
        <pc:spChg chg="add mod">
          <ac:chgData name="Ji ido" userId="b48bff03654dfeb9" providerId="LiveId" clId="{EB80A5D8-F13B-4015-B5C4-BA18A6A2AA58}" dt="2023-04-07T04:40:57.894" v="9344" actId="20577"/>
          <ac:spMkLst>
            <pc:docMk/>
            <pc:sldMk cId="3223557931" sldId="283"/>
            <ac:spMk id="10" creationId="{8B36BEBD-9C38-01B8-80E9-23DC100FD385}"/>
          </ac:spMkLst>
        </pc:spChg>
        <pc:picChg chg="del">
          <ac:chgData name="Ji ido" userId="b48bff03654dfeb9" providerId="LiveId" clId="{EB80A5D8-F13B-4015-B5C4-BA18A6A2AA58}" dt="2023-04-06T17:30:15.075" v="5333" actId="478"/>
          <ac:picMkLst>
            <pc:docMk/>
            <pc:sldMk cId="3223557931" sldId="283"/>
            <ac:picMk id="4" creationId="{0AFFA3F3-326B-6F8E-EF5B-FF1B132E865F}"/>
          </ac:picMkLst>
        </pc:picChg>
        <pc:picChg chg="add del mod">
          <ac:chgData name="Ji ido" userId="b48bff03654dfeb9" providerId="LiveId" clId="{EB80A5D8-F13B-4015-B5C4-BA18A6A2AA58}" dt="2023-04-07T04:37:39.006" v="9184" actId="478"/>
          <ac:picMkLst>
            <pc:docMk/>
            <pc:sldMk cId="3223557931" sldId="283"/>
            <ac:picMk id="5" creationId="{CA77C03A-0438-E81A-C9BB-CAF870B8C14B}"/>
          </ac:picMkLst>
        </pc:picChg>
      </pc:sldChg>
      <pc:sldChg chg="addSp delSp modSp add mod ord modAnim">
        <pc:chgData name="Ji ido" userId="b48bff03654dfeb9" providerId="LiveId" clId="{EB80A5D8-F13B-4015-B5C4-BA18A6A2AA58}" dt="2023-04-07T05:12:51.817" v="11754"/>
        <pc:sldMkLst>
          <pc:docMk/>
          <pc:sldMk cId="428066183" sldId="284"/>
        </pc:sldMkLst>
        <pc:spChg chg="mod">
          <ac:chgData name="Ji ido" userId="b48bff03654dfeb9" providerId="LiveId" clId="{EB80A5D8-F13B-4015-B5C4-BA18A6A2AA58}" dt="2023-04-07T03:28:24.847" v="5441"/>
          <ac:spMkLst>
            <pc:docMk/>
            <pc:sldMk cId="428066183" sldId="284"/>
            <ac:spMk id="2" creationId="{A6A488A6-F1AA-508B-4A7E-7E39DE93497F}"/>
          </ac:spMkLst>
        </pc:spChg>
        <pc:spChg chg="add mod">
          <ac:chgData name="Ji ido" userId="b48bff03654dfeb9" providerId="LiveId" clId="{EB80A5D8-F13B-4015-B5C4-BA18A6A2AA58}" dt="2023-04-07T05:12:42.065" v="11752"/>
          <ac:spMkLst>
            <pc:docMk/>
            <pc:sldMk cId="428066183" sldId="284"/>
            <ac:spMk id="5" creationId="{D7650AF3-9638-258A-AC45-704D2C5D68A1}"/>
          </ac:spMkLst>
        </pc:spChg>
        <pc:spChg chg="del mod">
          <ac:chgData name="Ji ido" userId="b48bff03654dfeb9" providerId="LiveId" clId="{EB80A5D8-F13B-4015-B5C4-BA18A6A2AA58}" dt="2023-04-07T03:29:29.934" v="5478" actId="1032"/>
          <ac:spMkLst>
            <pc:docMk/>
            <pc:sldMk cId="428066183" sldId="284"/>
            <ac:spMk id="7" creationId="{006018EF-2584-3374-4964-C6302BE121E9}"/>
          </ac:spMkLst>
        </pc:spChg>
        <pc:graphicFrameChg chg="add del mod modGraphic">
          <ac:chgData name="Ji ido" userId="b48bff03654dfeb9" providerId="LiveId" clId="{EB80A5D8-F13B-4015-B5C4-BA18A6A2AA58}" dt="2023-04-07T04:00:17.785" v="6307" actId="21"/>
          <ac:graphicFrameMkLst>
            <pc:docMk/>
            <pc:sldMk cId="428066183" sldId="284"/>
            <ac:graphicFrameMk id="3" creationId="{109E1B01-1A56-F986-E1C1-9A9272145150}"/>
          </ac:graphicFrameMkLst>
        </pc:graphicFrameChg>
        <pc:graphicFrameChg chg="add mod">
          <ac:chgData name="Ji ido" userId="b48bff03654dfeb9" providerId="LiveId" clId="{EB80A5D8-F13B-4015-B5C4-BA18A6A2AA58}" dt="2023-04-07T05:12:44.667" v="11753" actId="1076"/>
          <ac:graphicFrameMkLst>
            <pc:docMk/>
            <pc:sldMk cId="428066183" sldId="284"/>
            <ac:graphicFrameMk id="6" creationId="{790D08FC-567D-99FF-C633-16D396CEAB42}"/>
          </ac:graphicFrameMkLst>
        </pc:graphicFrameChg>
        <pc:picChg chg="del">
          <ac:chgData name="Ji ido" userId="b48bff03654dfeb9" providerId="LiveId" clId="{EB80A5D8-F13B-4015-B5C4-BA18A6A2AA58}" dt="2023-04-07T03:28:40.080" v="5476" actId="478"/>
          <ac:picMkLst>
            <pc:docMk/>
            <pc:sldMk cId="428066183" sldId="284"/>
            <ac:picMk id="8" creationId="{A3819879-BC09-24A7-E066-B80467512C1D}"/>
          </ac:picMkLst>
        </pc:picChg>
        <pc:picChg chg="del">
          <ac:chgData name="Ji ido" userId="b48bff03654dfeb9" providerId="LiveId" clId="{EB80A5D8-F13B-4015-B5C4-BA18A6A2AA58}" dt="2023-04-07T03:28:39.798" v="5475" actId="478"/>
          <ac:picMkLst>
            <pc:docMk/>
            <pc:sldMk cId="428066183" sldId="284"/>
            <ac:picMk id="10" creationId="{1082E1C5-69D2-EF13-C2F1-6CE75585510F}"/>
          </ac:picMkLst>
        </pc:picChg>
      </pc:sldChg>
      <pc:sldChg chg="delSp modSp add mod modAnim">
        <pc:chgData name="Ji ido" userId="b48bff03654dfeb9" providerId="LiveId" clId="{EB80A5D8-F13B-4015-B5C4-BA18A6A2AA58}" dt="2023-04-07T04:00:09.814" v="6306"/>
        <pc:sldMkLst>
          <pc:docMk/>
          <pc:sldMk cId="1254948189" sldId="285"/>
        </pc:sldMkLst>
        <pc:spChg chg="mod">
          <ac:chgData name="Ji ido" userId="b48bff03654dfeb9" providerId="LiveId" clId="{EB80A5D8-F13B-4015-B5C4-BA18A6A2AA58}" dt="2023-04-07T03:59:03.160" v="6063" actId="20577"/>
          <ac:spMkLst>
            <pc:docMk/>
            <pc:sldMk cId="1254948189" sldId="285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3:59:56.426" v="6304" actId="20577"/>
          <ac:spMkLst>
            <pc:docMk/>
            <pc:sldMk cId="1254948189" sldId="285"/>
            <ac:spMk id="7" creationId="{006018EF-2584-3374-4964-C6302BE121E9}"/>
          </ac:spMkLst>
        </pc:spChg>
        <pc:picChg chg="mod">
          <ac:chgData name="Ji ido" userId="b48bff03654dfeb9" providerId="LiveId" clId="{EB80A5D8-F13B-4015-B5C4-BA18A6A2AA58}" dt="2023-04-07T03:59:36.724" v="6208" actId="1076"/>
          <ac:picMkLst>
            <pc:docMk/>
            <pc:sldMk cId="1254948189" sldId="285"/>
            <ac:picMk id="8" creationId="{A3819879-BC09-24A7-E066-B80467512C1D}"/>
          </ac:picMkLst>
        </pc:picChg>
        <pc:picChg chg="del mod">
          <ac:chgData name="Ji ido" userId="b48bff03654dfeb9" providerId="LiveId" clId="{EB80A5D8-F13B-4015-B5C4-BA18A6A2AA58}" dt="2023-04-07T03:58:36.888" v="5985" actId="478"/>
          <ac:picMkLst>
            <pc:docMk/>
            <pc:sldMk cId="1254948189" sldId="285"/>
            <ac:picMk id="10" creationId="{1082E1C5-69D2-EF13-C2F1-6CE75585510F}"/>
          </ac:picMkLst>
        </pc:picChg>
      </pc:sldChg>
      <pc:sldChg chg="delSp modSp add mod modAnim modNotesTx">
        <pc:chgData name="Ji ido" userId="b48bff03654dfeb9" providerId="LiveId" clId="{EB80A5D8-F13B-4015-B5C4-BA18A6A2AA58}" dt="2023-04-07T04:05:15.896" v="6975"/>
        <pc:sldMkLst>
          <pc:docMk/>
          <pc:sldMk cId="4283246925" sldId="286"/>
        </pc:sldMkLst>
        <pc:spChg chg="mod">
          <ac:chgData name="Ji ido" userId="b48bff03654dfeb9" providerId="LiveId" clId="{EB80A5D8-F13B-4015-B5C4-BA18A6A2AA58}" dt="2023-04-07T03:53:57.540" v="5538"/>
          <ac:spMkLst>
            <pc:docMk/>
            <pc:sldMk cId="4283246925" sldId="286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04:44.821" v="6968" actId="20577"/>
          <ac:spMkLst>
            <pc:docMk/>
            <pc:sldMk cId="4283246925" sldId="286"/>
            <ac:spMk id="7" creationId="{006018EF-2584-3374-4964-C6302BE121E9}"/>
          </ac:spMkLst>
        </pc:spChg>
        <pc:picChg chg="del">
          <ac:chgData name="Ji ido" userId="b48bff03654dfeb9" providerId="LiveId" clId="{EB80A5D8-F13B-4015-B5C4-BA18A6A2AA58}" dt="2023-04-07T03:53:16.766" v="5512" actId="478"/>
          <ac:picMkLst>
            <pc:docMk/>
            <pc:sldMk cId="4283246925" sldId="286"/>
            <ac:picMk id="4" creationId="{0AFFA3F3-326B-6F8E-EF5B-FF1B132E865F}"/>
          </ac:picMkLst>
        </pc:picChg>
      </pc:sldChg>
      <pc:sldChg chg="modSp add modAnim modNotesTx">
        <pc:chgData name="Ji ido" userId="b48bff03654dfeb9" providerId="LiveId" clId="{EB80A5D8-F13B-4015-B5C4-BA18A6A2AA58}" dt="2023-04-07T04:04:05.256" v="6856" actId="20577"/>
        <pc:sldMkLst>
          <pc:docMk/>
          <pc:sldMk cId="3449762893" sldId="287"/>
        </pc:sldMkLst>
        <pc:spChg chg="mod">
          <ac:chgData name="Ji ido" userId="b48bff03654dfeb9" providerId="LiveId" clId="{EB80A5D8-F13B-4015-B5C4-BA18A6A2AA58}" dt="2023-04-07T04:02:16.494" v="6609" actId="207"/>
          <ac:spMkLst>
            <pc:docMk/>
            <pc:sldMk cId="3449762893" sldId="287"/>
            <ac:spMk id="7" creationId="{006018EF-2584-3374-4964-C6302BE121E9}"/>
          </ac:spMkLst>
        </pc:spChg>
      </pc:sldChg>
      <pc:sldChg chg="modSp add del mod">
        <pc:chgData name="Ji ido" userId="b48bff03654dfeb9" providerId="LiveId" clId="{EB80A5D8-F13B-4015-B5C4-BA18A6A2AA58}" dt="2023-04-07T05:09:45.698" v="11590" actId="47"/>
        <pc:sldMkLst>
          <pc:docMk/>
          <pc:sldMk cId="2706528916" sldId="288"/>
        </pc:sldMkLst>
        <pc:spChg chg="mod">
          <ac:chgData name="Ji ido" userId="b48bff03654dfeb9" providerId="LiveId" clId="{EB80A5D8-F13B-4015-B5C4-BA18A6A2AA58}" dt="2023-04-07T04:07:06.817" v="7209" actId="20577"/>
          <ac:spMkLst>
            <pc:docMk/>
            <pc:sldMk cId="2706528916" sldId="288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07:15.846" v="7228" actId="20577"/>
          <ac:spMkLst>
            <pc:docMk/>
            <pc:sldMk cId="2706528916" sldId="288"/>
            <ac:spMk id="5" creationId="{F2423AEB-68F7-3693-C82C-2F712B5A1D68}"/>
          </ac:spMkLst>
        </pc:spChg>
      </pc:sldChg>
      <pc:sldChg chg="addSp modSp add mod ord setBg modAnim">
        <pc:chgData name="Ji ido" userId="b48bff03654dfeb9" providerId="LiveId" clId="{EB80A5D8-F13B-4015-B5C4-BA18A6A2AA58}" dt="2023-04-07T04:19:04.228" v="7943" actId="26606"/>
        <pc:sldMkLst>
          <pc:docMk/>
          <pc:sldMk cId="1825223498" sldId="289"/>
        </pc:sldMkLst>
        <pc:spChg chg="mod">
          <ac:chgData name="Ji ido" userId="b48bff03654dfeb9" providerId="LiveId" clId="{EB80A5D8-F13B-4015-B5C4-BA18A6A2AA58}" dt="2023-04-07T04:19:04.228" v="7943" actId="26606"/>
          <ac:spMkLst>
            <pc:docMk/>
            <pc:sldMk cId="1825223498" sldId="289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4:19:04.228" v="7943" actId="26606"/>
          <ac:spMkLst>
            <pc:docMk/>
            <pc:sldMk cId="1825223498" sldId="289"/>
            <ac:spMk id="5" creationId="{F2423AEB-68F7-3693-C82C-2F712B5A1D68}"/>
          </ac:spMkLst>
        </pc:spChg>
        <pc:spChg chg="add">
          <ac:chgData name="Ji ido" userId="b48bff03654dfeb9" providerId="LiveId" clId="{EB80A5D8-F13B-4015-B5C4-BA18A6A2AA58}" dt="2023-04-07T04:19:04.228" v="7943" actId="26606"/>
          <ac:spMkLst>
            <pc:docMk/>
            <pc:sldMk cId="1825223498" sldId="289"/>
            <ac:spMk id="1031" creationId="{11D6A2A3-F101-46F7-8B6F-1C699CAFE9AD}"/>
          </ac:spMkLst>
        </pc:spChg>
        <pc:spChg chg="add">
          <ac:chgData name="Ji ido" userId="b48bff03654dfeb9" providerId="LiveId" clId="{EB80A5D8-F13B-4015-B5C4-BA18A6A2AA58}" dt="2023-04-07T04:19:04.228" v="7943" actId="26606"/>
          <ac:spMkLst>
            <pc:docMk/>
            <pc:sldMk cId="1825223498" sldId="289"/>
            <ac:spMk id="1033" creationId="{529E760E-527D-4053-A309-F2BDE12501CD}"/>
          </ac:spMkLst>
        </pc:spChg>
        <pc:spChg chg="add">
          <ac:chgData name="Ji ido" userId="b48bff03654dfeb9" providerId="LiveId" clId="{EB80A5D8-F13B-4015-B5C4-BA18A6A2AA58}" dt="2023-04-07T04:19:04.228" v="7943" actId="26606"/>
          <ac:spMkLst>
            <pc:docMk/>
            <pc:sldMk cId="1825223498" sldId="289"/>
            <ac:spMk id="1035" creationId="{4153D448-4ED1-429A-A28C-8316DE7CAF7E}"/>
          </ac:spMkLst>
        </pc:spChg>
        <pc:picChg chg="add mod">
          <ac:chgData name="Ji ido" userId="b48bff03654dfeb9" providerId="LiveId" clId="{EB80A5D8-F13B-4015-B5C4-BA18A6A2AA58}" dt="2023-04-07T04:19:04.228" v="7943" actId="26606"/>
          <ac:picMkLst>
            <pc:docMk/>
            <pc:sldMk cId="1825223498" sldId="289"/>
            <ac:picMk id="1026" creationId="{277F9724-3D17-203D-F554-1D51180316DF}"/>
          </ac:picMkLst>
        </pc:picChg>
      </pc:sldChg>
      <pc:sldChg chg="addSp delSp modSp add mod modAnim">
        <pc:chgData name="Ji ido" userId="b48bff03654dfeb9" providerId="LiveId" clId="{EB80A5D8-F13B-4015-B5C4-BA18A6A2AA58}" dt="2023-04-07T04:30:28.428" v="8498" actId="207"/>
        <pc:sldMkLst>
          <pc:docMk/>
          <pc:sldMk cId="3887659889" sldId="290"/>
        </pc:sldMkLst>
        <pc:spChg chg="mod">
          <ac:chgData name="Ji ido" userId="b48bff03654dfeb9" providerId="LiveId" clId="{EB80A5D8-F13B-4015-B5C4-BA18A6A2AA58}" dt="2023-04-07T04:30:28.428" v="8498" actId="207"/>
          <ac:spMkLst>
            <pc:docMk/>
            <pc:sldMk cId="3887659889" sldId="290"/>
            <ac:spMk id="5" creationId="{F2423AEB-68F7-3693-C82C-2F712B5A1D68}"/>
          </ac:spMkLst>
        </pc:spChg>
        <pc:picChg chg="del mod">
          <ac:chgData name="Ji ido" userId="b48bff03654dfeb9" providerId="LiveId" clId="{EB80A5D8-F13B-4015-B5C4-BA18A6A2AA58}" dt="2023-04-07T04:29:14.403" v="8335" actId="478"/>
          <ac:picMkLst>
            <pc:docMk/>
            <pc:sldMk cId="3887659889" sldId="290"/>
            <ac:picMk id="4" creationId="{3CAEC080-4E22-998A-E846-096A657BDF7F}"/>
          </ac:picMkLst>
        </pc:picChg>
        <pc:picChg chg="add mod">
          <ac:chgData name="Ji ido" userId="b48bff03654dfeb9" providerId="LiveId" clId="{EB80A5D8-F13B-4015-B5C4-BA18A6A2AA58}" dt="2023-04-07T04:30:04.319" v="8494" actId="1076"/>
          <ac:picMkLst>
            <pc:docMk/>
            <pc:sldMk cId="3887659889" sldId="290"/>
            <ac:picMk id="6" creationId="{F95CCC0C-978F-326D-9FC1-B1A729949C8F}"/>
          </ac:picMkLst>
        </pc:picChg>
      </pc:sldChg>
      <pc:sldChg chg="addSp delSp modSp add mod ord">
        <pc:chgData name="Ji ido" userId="b48bff03654dfeb9" providerId="LiveId" clId="{EB80A5D8-F13B-4015-B5C4-BA18A6A2AA58}" dt="2023-04-07T04:41:47.234" v="9352" actId="20577"/>
        <pc:sldMkLst>
          <pc:docMk/>
          <pc:sldMk cId="1539207305" sldId="291"/>
        </pc:sldMkLst>
        <pc:spChg chg="del">
          <ac:chgData name="Ji ido" userId="b48bff03654dfeb9" providerId="LiveId" clId="{EB80A5D8-F13B-4015-B5C4-BA18A6A2AA58}" dt="2023-04-07T04:36:47.074" v="8969" actId="478"/>
          <ac:spMkLst>
            <pc:docMk/>
            <pc:sldMk cId="1539207305" sldId="291"/>
            <ac:spMk id="3" creationId="{13AC03FF-1D4C-A1B0-3742-1C505A393A36}"/>
          </ac:spMkLst>
        </pc:spChg>
        <pc:spChg chg="mod">
          <ac:chgData name="Ji ido" userId="b48bff03654dfeb9" providerId="LiveId" clId="{EB80A5D8-F13B-4015-B5C4-BA18A6A2AA58}" dt="2023-04-07T04:41:47.234" v="9352" actId="20577"/>
          <ac:spMkLst>
            <pc:docMk/>
            <pc:sldMk cId="1539207305" sldId="291"/>
            <ac:spMk id="7" creationId="{006018EF-2584-3374-4964-C6302BE121E9}"/>
          </ac:spMkLst>
        </pc:spChg>
        <pc:picChg chg="del">
          <ac:chgData name="Ji ido" userId="b48bff03654dfeb9" providerId="LiveId" clId="{EB80A5D8-F13B-4015-B5C4-BA18A6A2AA58}" dt="2023-04-07T04:36:46.074" v="8968" actId="478"/>
          <ac:picMkLst>
            <pc:docMk/>
            <pc:sldMk cId="1539207305" sldId="291"/>
            <ac:picMk id="5" creationId="{CA77C03A-0438-E81A-C9BB-CAF870B8C14B}"/>
          </ac:picMkLst>
        </pc:picChg>
        <pc:picChg chg="add mod">
          <ac:chgData name="Ji ido" userId="b48bff03654dfeb9" providerId="LiveId" clId="{EB80A5D8-F13B-4015-B5C4-BA18A6A2AA58}" dt="2023-04-07T04:37:36.223" v="9183" actId="1076"/>
          <ac:picMkLst>
            <pc:docMk/>
            <pc:sldMk cId="1539207305" sldId="291"/>
            <ac:picMk id="6" creationId="{ABDA749C-3016-F040-D794-B11311BB03F5}"/>
          </ac:picMkLst>
        </pc:picChg>
      </pc:sldChg>
      <pc:sldChg chg="add del">
        <pc:chgData name="Ji ido" userId="b48bff03654dfeb9" providerId="LiveId" clId="{EB80A5D8-F13B-4015-B5C4-BA18A6A2AA58}" dt="2023-04-07T04:28:37.572" v="8334" actId="2890"/>
        <pc:sldMkLst>
          <pc:docMk/>
          <pc:sldMk cId="2179911606" sldId="291"/>
        </pc:sldMkLst>
      </pc:sldChg>
      <pc:sldChg chg="addSp delSp modSp add del mod">
        <pc:chgData name="Ji ido" userId="b48bff03654dfeb9" providerId="LiveId" clId="{EB80A5D8-F13B-4015-B5C4-BA18A6A2AA58}" dt="2023-04-07T05:10:08.816" v="11596" actId="47"/>
        <pc:sldMkLst>
          <pc:docMk/>
          <pc:sldMk cId="1349214269" sldId="292"/>
        </pc:sldMkLst>
        <pc:spChg chg="mod">
          <ac:chgData name="Ji ido" userId="b48bff03654dfeb9" providerId="LiveId" clId="{EB80A5D8-F13B-4015-B5C4-BA18A6A2AA58}" dt="2023-04-07T04:40:43.473" v="9335" actId="20577"/>
          <ac:spMkLst>
            <pc:docMk/>
            <pc:sldMk cId="1349214269" sldId="292"/>
            <ac:spMk id="2" creationId="{A6A488A6-F1AA-508B-4A7E-7E39DE93497F}"/>
          </ac:spMkLst>
        </pc:spChg>
        <pc:spChg chg="del">
          <ac:chgData name="Ji ido" userId="b48bff03654dfeb9" providerId="LiveId" clId="{EB80A5D8-F13B-4015-B5C4-BA18A6A2AA58}" dt="2023-04-07T04:40:48.235" v="9336" actId="478"/>
          <ac:spMkLst>
            <pc:docMk/>
            <pc:sldMk cId="1349214269" sldId="292"/>
            <ac:spMk id="3" creationId="{13AC03FF-1D4C-A1B0-3742-1C505A393A36}"/>
          </ac:spMkLst>
        </pc:spChg>
        <pc:spChg chg="del">
          <ac:chgData name="Ji ido" userId="b48bff03654dfeb9" providerId="LiveId" clId="{EB80A5D8-F13B-4015-B5C4-BA18A6A2AA58}" dt="2023-04-07T04:40:50.607" v="9337" actId="478"/>
          <ac:spMkLst>
            <pc:docMk/>
            <pc:sldMk cId="1349214269" sldId="292"/>
            <ac:spMk id="6" creationId="{4EA080BE-2D41-2B27-7A8B-4A90487271E8}"/>
          </ac:spMkLst>
        </pc:spChg>
        <pc:spChg chg="del">
          <ac:chgData name="Ji ido" userId="b48bff03654dfeb9" providerId="LiveId" clId="{EB80A5D8-F13B-4015-B5C4-BA18A6A2AA58}" dt="2023-04-07T04:41:28.979" v="9345" actId="22"/>
          <ac:spMkLst>
            <pc:docMk/>
            <pc:sldMk cId="1349214269" sldId="292"/>
            <ac:spMk id="7" creationId="{006018EF-2584-3374-4964-C6302BE121E9}"/>
          </ac:spMkLst>
        </pc:spChg>
        <pc:spChg chg="del">
          <ac:chgData name="Ji ido" userId="b48bff03654dfeb9" providerId="LiveId" clId="{EB80A5D8-F13B-4015-B5C4-BA18A6A2AA58}" dt="2023-04-07T04:40:52.236" v="9338" actId="478"/>
          <ac:spMkLst>
            <pc:docMk/>
            <pc:sldMk cId="1349214269" sldId="292"/>
            <ac:spMk id="8" creationId="{5133C0F4-36A0-B217-A0A3-054923EE383E}"/>
          </ac:spMkLst>
        </pc:spChg>
        <pc:spChg chg="del">
          <ac:chgData name="Ji ido" userId="b48bff03654dfeb9" providerId="LiveId" clId="{EB80A5D8-F13B-4015-B5C4-BA18A6A2AA58}" dt="2023-04-07T04:40:52.793" v="9339" actId="478"/>
          <ac:spMkLst>
            <pc:docMk/>
            <pc:sldMk cId="1349214269" sldId="292"/>
            <ac:spMk id="9" creationId="{48376577-3CB4-CF93-287E-2339DB0367CA}"/>
          </ac:spMkLst>
        </pc:spChg>
        <pc:spChg chg="del">
          <ac:chgData name="Ji ido" userId="b48bff03654dfeb9" providerId="LiveId" clId="{EB80A5D8-F13B-4015-B5C4-BA18A6A2AA58}" dt="2023-04-07T04:40:53.732" v="9340" actId="478"/>
          <ac:spMkLst>
            <pc:docMk/>
            <pc:sldMk cId="1349214269" sldId="292"/>
            <ac:spMk id="10" creationId="{8B36BEBD-9C38-01B8-80E9-23DC100FD385}"/>
          </ac:spMkLst>
        </pc:spChg>
        <pc:spChg chg="add mod">
          <ac:chgData name="Ji ido" userId="b48bff03654dfeb9" providerId="LiveId" clId="{EB80A5D8-F13B-4015-B5C4-BA18A6A2AA58}" dt="2023-04-07T04:41:32.568" v="9347" actId="478"/>
          <ac:spMkLst>
            <pc:docMk/>
            <pc:sldMk cId="1349214269" sldId="292"/>
            <ac:spMk id="12" creationId="{1768DF7E-67DE-1A37-5E2F-8748A59D8A32}"/>
          </ac:spMkLst>
        </pc:spChg>
        <pc:picChg chg="add del mod ord">
          <ac:chgData name="Ji ido" userId="b48bff03654dfeb9" providerId="LiveId" clId="{EB80A5D8-F13B-4015-B5C4-BA18A6A2AA58}" dt="2023-04-07T04:41:32.568" v="9347" actId="478"/>
          <ac:picMkLst>
            <pc:docMk/>
            <pc:sldMk cId="1349214269" sldId="292"/>
            <ac:picMk id="5" creationId="{52A32D54-59C7-AD9A-7B57-25A6B2A3CD3A}"/>
          </ac:picMkLst>
        </pc:picChg>
      </pc:sldChg>
      <pc:sldChg chg="modSp add mod ord">
        <pc:chgData name="Ji ido" userId="b48bff03654dfeb9" providerId="LiveId" clId="{EB80A5D8-F13B-4015-B5C4-BA18A6A2AA58}" dt="2023-04-07T05:10:42.481" v="11656" actId="20577"/>
        <pc:sldMkLst>
          <pc:docMk/>
          <pc:sldMk cId="880763321" sldId="293"/>
        </pc:sldMkLst>
        <pc:spChg chg="mod">
          <ac:chgData name="Ji ido" userId="b48bff03654dfeb9" providerId="LiveId" clId="{EB80A5D8-F13B-4015-B5C4-BA18A6A2AA58}" dt="2023-04-07T04:42:11.590" v="9396" actId="20577"/>
          <ac:spMkLst>
            <pc:docMk/>
            <pc:sldMk cId="880763321" sldId="293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03:31.666" v="10965"/>
          <ac:spMkLst>
            <pc:docMk/>
            <pc:sldMk cId="880763321" sldId="293"/>
            <ac:spMk id="3" creationId="{13AC03FF-1D4C-A1B0-3742-1C505A393A36}"/>
          </ac:spMkLst>
        </pc:spChg>
        <pc:spChg chg="mod">
          <ac:chgData name="Ji ido" userId="b48bff03654dfeb9" providerId="LiveId" clId="{EB80A5D8-F13B-4015-B5C4-BA18A6A2AA58}" dt="2023-04-07T05:10:42.481" v="11656" actId="20577"/>
          <ac:spMkLst>
            <pc:docMk/>
            <pc:sldMk cId="880763321" sldId="293"/>
            <ac:spMk id="6" creationId="{4EA080BE-2D41-2B27-7A8B-4A90487271E8}"/>
          </ac:spMkLst>
        </pc:spChg>
        <pc:spChg chg="mod">
          <ac:chgData name="Ji ido" userId="b48bff03654dfeb9" providerId="LiveId" clId="{EB80A5D8-F13B-4015-B5C4-BA18A6A2AA58}" dt="2023-04-07T05:10:29.585" v="11646" actId="5793"/>
          <ac:spMkLst>
            <pc:docMk/>
            <pc:sldMk cId="880763321" sldId="293"/>
            <ac:spMk id="7" creationId="{006018EF-2584-3374-4964-C6302BE121E9}"/>
          </ac:spMkLst>
        </pc:spChg>
        <pc:spChg chg="mod">
          <ac:chgData name="Ji ido" userId="b48bff03654dfeb9" providerId="LiveId" clId="{EB80A5D8-F13B-4015-B5C4-BA18A6A2AA58}" dt="2023-04-07T05:10:35.636" v="11648" actId="20577"/>
          <ac:spMkLst>
            <pc:docMk/>
            <pc:sldMk cId="880763321" sldId="293"/>
            <ac:spMk id="8" creationId="{5133C0F4-36A0-B217-A0A3-054923EE383E}"/>
          </ac:spMkLst>
        </pc:spChg>
        <pc:spChg chg="mod">
          <ac:chgData name="Ji ido" userId="b48bff03654dfeb9" providerId="LiveId" clId="{EB80A5D8-F13B-4015-B5C4-BA18A6A2AA58}" dt="2023-04-07T05:10:37.312" v="11650" actId="20577"/>
          <ac:spMkLst>
            <pc:docMk/>
            <pc:sldMk cId="880763321" sldId="293"/>
            <ac:spMk id="9" creationId="{48376577-3CB4-CF93-287E-2339DB0367CA}"/>
          </ac:spMkLst>
        </pc:spChg>
        <pc:spChg chg="mod">
          <ac:chgData name="Ji ido" userId="b48bff03654dfeb9" providerId="LiveId" clId="{EB80A5D8-F13B-4015-B5C4-BA18A6A2AA58}" dt="2023-04-07T05:10:40.258" v="11654" actId="20577"/>
          <ac:spMkLst>
            <pc:docMk/>
            <pc:sldMk cId="880763321" sldId="293"/>
            <ac:spMk id="10" creationId="{8B36BEBD-9C38-01B8-80E9-23DC100FD385}"/>
          </ac:spMkLst>
        </pc:spChg>
      </pc:sldChg>
      <pc:sldChg chg="addSp delSp modSp add mod delAnim">
        <pc:chgData name="Ji ido" userId="b48bff03654dfeb9" providerId="LiveId" clId="{EB80A5D8-F13B-4015-B5C4-BA18A6A2AA58}" dt="2023-04-07T04:53:20.173" v="9788" actId="20577"/>
        <pc:sldMkLst>
          <pc:docMk/>
          <pc:sldMk cId="1672460163" sldId="294"/>
        </pc:sldMkLst>
        <pc:spChg chg="mod">
          <ac:chgData name="Ji ido" userId="b48bff03654dfeb9" providerId="LiveId" clId="{EB80A5D8-F13B-4015-B5C4-BA18A6A2AA58}" dt="2023-04-07T04:53:20.173" v="9788" actId="20577"/>
          <ac:spMkLst>
            <pc:docMk/>
            <pc:sldMk cId="1672460163" sldId="294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7T04:51:45.314" v="9521" actId="478"/>
          <ac:picMkLst>
            <pc:docMk/>
            <pc:sldMk cId="1672460163" sldId="294"/>
            <ac:picMk id="4" creationId="{5EBDDF3D-8DB2-AB23-6551-1807084C7305}"/>
          </ac:picMkLst>
        </pc:picChg>
        <pc:picChg chg="del">
          <ac:chgData name="Ji ido" userId="b48bff03654dfeb9" providerId="LiveId" clId="{EB80A5D8-F13B-4015-B5C4-BA18A6A2AA58}" dt="2023-04-07T04:51:44.524" v="9520" actId="478"/>
          <ac:picMkLst>
            <pc:docMk/>
            <pc:sldMk cId="1672460163" sldId="294"/>
            <ac:picMk id="6" creationId="{3789BFE7-71CB-CDE4-5BF2-A430F75666A9}"/>
          </ac:picMkLst>
        </pc:picChg>
        <pc:picChg chg="del">
          <ac:chgData name="Ji ido" userId="b48bff03654dfeb9" providerId="LiveId" clId="{EB80A5D8-F13B-4015-B5C4-BA18A6A2AA58}" dt="2023-04-07T04:51:43.395" v="9517" actId="478"/>
          <ac:picMkLst>
            <pc:docMk/>
            <pc:sldMk cId="1672460163" sldId="294"/>
            <ac:picMk id="7" creationId="{D888FDAE-0327-32F1-08AD-0B50B1946034}"/>
          </ac:picMkLst>
        </pc:picChg>
        <pc:picChg chg="del">
          <ac:chgData name="Ji ido" userId="b48bff03654dfeb9" providerId="LiveId" clId="{EB80A5D8-F13B-4015-B5C4-BA18A6A2AA58}" dt="2023-04-07T04:51:43.766" v="9518" actId="478"/>
          <ac:picMkLst>
            <pc:docMk/>
            <pc:sldMk cId="1672460163" sldId="294"/>
            <ac:picMk id="8" creationId="{AAB1C19E-E946-9E11-1E79-A9F8F0683DE9}"/>
          </ac:picMkLst>
        </pc:picChg>
        <pc:picChg chg="del">
          <ac:chgData name="Ji ido" userId="b48bff03654dfeb9" providerId="LiveId" clId="{EB80A5D8-F13B-4015-B5C4-BA18A6A2AA58}" dt="2023-04-07T04:51:44.142" v="9519" actId="478"/>
          <ac:picMkLst>
            <pc:docMk/>
            <pc:sldMk cId="1672460163" sldId="294"/>
            <ac:picMk id="9" creationId="{9CEF5B42-1924-0B01-6DC8-176AC2AFB56B}"/>
          </ac:picMkLst>
        </pc:picChg>
        <pc:picChg chg="add mod">
          <ac:chgData name="Ji ido" userId="b48bff03654dfeb9" providerId="LiveId" clId="{EB80A5D8-F13B-4015-B5C4-BA18A6A2AA58}" dt="2023-04-07T04:52:35.856" v="9600" actId="1076"/>
          <ac:picMkLst>
            <pc:docMk/>
            <pc:sldMk cId="1672460163" sldId="294"/>
            <ac:picMk id="10" creationId="{5C4973E7-B648-CA95-5B42-DFEBAA403147}"/>
          </ac:picMkLst>
        </pc:picChg>
      </pc:sldChg>
      <pc:sldChg chg="addSp modSp add mod">
        <pc:chgData name="Ji ido" userId="b48bff03654dfeb9" providerId="LiveId" clId="{EB80A5D8-F13B-4015-B5C4-BA18A6A2AA58}" dt="2023-04-07T04:55:08.614" v="9930" actId="1076"/>
        <pc:sldMkLst>
          <pc:docMk/>
          <pc:sldMk cId="2263799550" sldId="295"/>
        </pc:sldMkLst>
        <pc:spChg chg="mod">
          <ac:chgData name="Ji ido" userId="b48bff03654dfeb9" providerId="LiveId" clId="{EB80A5D8-F13B-4015-B5C4-BA18A6A2AA58}" dt="2023-04-07T04:54:04.920" v="9910" actId="13926"/>
          <ac:spMkLst>
            <pc:docMk/>
            <pc:sldMk cId="2263799550" sldId="295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4:54:42.538" v="9922" actId="1076"/>
          <ac:picMkLst>
            <pc:docMk/>
            <pc:sldMk cId="2263799550" sldId="295"/>
            <ac:picMk id="4" creationId="{E80F24EB-B83B-CC99-E34E-C844BB2FE1A8}"/>
          </ac:picMkLst>
        </pc:picChg>
        <pc:picChg chg="add mod">
          <ac:chgData name="Ji ido" userId="b48bff03654dfeb9" providerId="LiveId" clId="{EB80A5D8-F13B-4015-B5C4-BA18A6A2AA58}" dt="2023-04-07T04:54:57.207" v="9927" actId="14100"/>
          <ac:picMkLst>
            <pc:docMk/>
            <pc:sldMk cId="2263799550" sldId="295"/>
            <ac:picMk id="7" creationId="{B1DBA5DE-FF08-CB8E-97AE-34409159ED75}"/>
          </ac:picMkLst>
        </pc:picChg>
        <pc:picChg chg="add mod">
          <ac:chgData name="Ji ido" userId="b48bff03654dfeb9" providerId="LiveId" clId="{EB80A5D8-F13B-4015-B5C4-BA18A6A2AA58}" dt="2023-04-07T04:55:08.614" v="9930" actId="1076"/>
          <ac:picMkLst>
            <pc:docMk/>
            <pc:sldMk cId="2263799550" sldId="295"/>
            <ac:picMk id="9" creationId="{6B6B6EAC-40A3-F9A0-B035-2A32B904C2F2}"/>
          </ac:picMkLst>
        </pc:picChg>
        <pc:picChg chg="mod">
          <ac:chgData name="Ji ido" userId="b48bff03654dfeb9" providerId="LiveId" clId="{EB80A5D8-F13B-4015-B5C4-BA18A6A2AA58}" dt="2023-04-07T04:54:43.853" v="9923" actId="1076"/>
          <ac:picMkLst>
            <pc:docMk/>
            <pc:sldMk cId="2263799550" sldId="295"/>
            <ac:picMk id="10" creationId="{5C4973E7-B648-CA95-5B42-DFEBAA403147}"/>
          </ac:picMkLst>
        </pc:picChg>
      </pc:sldChg>
      <pc:sldChg chg="addSp modSp add mod modAnim">
        <pc:chgData name="Ji ido" userId="b48bff03654dfeb9" providerId="LiveId" clId="{EB80A5D8-F13B-4015-B5C4-BA18A6A2AA58}" dt="2023-04-07T05:02:57.780" v="10887" actId="1076"/>
        <pc:sldMkLst>
          <pc:docMk/>
          <pc:sldMk cId="2183948101" sldId="296"/>
        </pc:sldMkLst>
        <pc:spChg chg="mod">
          <ac:chgData name="Ji ido" userId="b48bff03654dfeb9" providerId="LiveId" clId="{EB80A5D8-F13B-4015-B5C4-BA18A6A2AA58}" dt="2023-04-07T05:02:54.592" v="10886"/>
          <ac:spMkLst>
            <pc:docMk/>
            <pc:sldMk cId="2183948101" sldId="296"/>
            <ac:spMk id="5" creationId="{F2423AEB-68F7-3693-C82C-2F712B5A1D68}"/>
          </ac:spMkLst>
        </pc:spChg>
        <pc:picChg chg="add mod">
          <ac:chgData name="Ji ido" userId="b48bff03654dfeb9" providerId="LiveId" clId="{EB80A5D8-F13B-4015-B5C4-BA18A6A2AA58}" dt="2023-04-07T05:02:57.780" v="10887" actId="1076"/>
          <ac:picMkLst>
            <pc:docMk/>
            <pc:sldMk cId="2183948101" sldId="296"/>
            <ac:picMk id="4" creationId="{5DAA3C68-53CF-1299-D3D9-F30338778E18}"/>
          </ac:picMkLst>
        </pc:picChg>
      </pc:sldChg>
      <pc:sldChg chg="addSp delSp modSp add del mod">
        <pc:chgData name="Ji ido" userId="b48bff03654dfeb9" providerId="LiveId" clId="{EB80A5D8-F13B-4015-B5C4-BA18A6A2AA58}" dt="2023-04-07T05:04:00.788" v="11055" actId="47"/>
        <pc:sldMkLst>
          <pc:docMk/>
          <pc:sldMk cId="1888253353" sldId="297"/>
        </pc:sldMkLst>
        <pc:spChg chg="mod">
          <ac:chgData name="Ji ido" userId="b48bff03654dfeb9" providerId="LiveId" clId="{EB80A5D8-F13B-4015-B5C4-BA18A6A2AA58}" dt="2023-04-07T05:03:58.251" v="11053" actId="20577"/>
          <ac:spMkLst>
            <pc:docMk/>
            <pc:sldMk cId="1888253353" sldId="297"/>
            <ac:spMk id="7" creationId="{006018EF-2584-3374-4964-C6302BE121E9}"/>
          </ac:spMkLst>
        </pc:spChg>
        <pc:picChg chg="add del">
          <ac:chgData name="Ji ido" userId="b48bff03654dfeb9" providerId="LiveId" clId="{EB80A5D8-F13B-4015-B5C4-BA18A6A2AA58}" dt="2023-04-07T05:03:58.674" v="11054" actId="478"/>
          <ac:picMkLst>
            <pc:docMk/>
            <pc:sldMk cId="1888253353" sldId="297"/>
            <ac:picMk id="4" creationId="{0AFFA3F3-326B-6F8E-EF5B-FF1B132E865F}"/>
          </ac:picMkLst>
        </pc:picChg>
      </pc:sldChg>
      <pc:sldChg chg="addSp delSp modSp add mod">
        <pc:chgData name="Ji ido" userId="b48bff03654dfeb9" providerId="LiveId" clId="{EB80A5D8-F13B-4015-B5C4-BA18A6A2AA58}" dt="2023-04-07T05:27:11.837" v="12007" actId="1076"/>
        <pc:sldMkLst>
          <pc:docMk/>
          <pc:sldMk cId="3027827788" sldId="297"/>
        </pc:sldMkLst>
        <pc:spChg chg="mod">
          <ac:chgData name="Ji ido" userId="b48bff03654dfeb9" providerId="LiveId" clId="{EB80A5D8-F13B-4015-B5C4-BA18A6A2AA58}" dt="2023-04-07T05:04:14.628" v="11079"/>
          <ac:spMkLst>
            <pc:docMk/>
            <pc:sldMk cId="3027827788" sldId="297"/>
            <ac:spMk id="2" creationId="{A6A488A6-F1AA-508B-4A7E-7E39DE93497F}"/>
          </ac:spMkLst>
        </pc:spChg>
        <pc:spChg chg="mod">
          <ac:chgData name="Ji ido" userId="b48bff03654dfeb9" providerId="LiveId" clId="{EB80A5D8-F13B-4015-B5C4-BA18A6A2AA58}" dt="2023-04-07T05:05:34.527" v="11496" actId="6549"/>
          <ac:spMkLst>
            <pc:docMk/>
            <pc:sldMk cId="3027827788" sldId="297"/>
            <ac:spMk id="5" creationId="{F2423AEB-68F7-3693-C82C-2F712B5A1D68}"/>
          </ac:spMkLst>
        </pc:spChg>
        <pc:picChg chg="del mod">
          <ac:chgData name="Ji ido" userId="b48bff03654dfeb9" providerId="LiveId" clId="{EB80A5D8-F13B-4015-B5C4-BA18A6A2AA58}" dt="2023-04-07T05:26:40.391" v="12003" actId="478"/>
          <ac:picMkLst>
            <pc:docMk/>
            <pc:sldMk cId="3027827788" sldId="297"/>
            <ac:picMk id="4" creationId="{E80F24EB-B83B-CC99-E34E-C844BB2FE1A8}"/>
          </ac:picMkLst>
        </pc:picChg>
        <pc:picChg chg="mod">
          <ac:chgData name="Ji ido" userId="b48bff03654dfeb9" providerId="LiveId" clId="{EB80A5D8-F13B-4015-B5C4-BA18A6A2AA58}" dt="2023-04-07T05:05:00.901" v="11322" actId="1076"/>
          <ac:picMkLst>
            <pc:docMk/>
            <pc:sldMk cId="3027827788" sldId="297"/>
            <ac:picMk id="7" creationId="{B1DBA5DE-FF08-CB8E-97AE-34409159ED75}"/>
          </ac:picMkLst>
        </pc:picChg>
        <pc:picChg chg="del mod">
          <ac:chgData name="Ji ido" userId="b48bff03654dfeb9" providerId="LiveId" clId="{EB80A5D8-F13B-4015-B5C4-BA18A6A2AA58}" dt="2023-04-07T05:26:41.774" v="12004" actId="478"/>
          <ac:picMkLst>
            <pc:docMk/>
            <pc:sldMk cId="3027827788" sldId="297"/>
            <ac:picMk id="9" creationId="{6B6B6EAC-40A3-F9A0-B035-2A32B904C2F2}"/>
          </ac:picMkLst>
        </pc:picChg>
        <pc:picChg chg="mod">
          <ac:chgData name="Ji ido" userId="b48bff03654dfeb9" providerId="LiveId" clId="{EB80A5D8-F13B-4015-B5C4-BA18A6A2AA58}" dt="2023-04-07T05:05:01.653" v="11323" actId="1076"/>
          <ac:picMkLst>
            <pc:docMk/>
            <pc:sldMk cId="3027827788" sldId="297"/>
            <ac:picMk id="10" creationId="{5C4973E7-B648-CA95-5B42-DFEBAA403147}"/>
          </ac:picMkLst>
        </pc:picChg>
        <pc:picChg chg="add mod">
          <ac:chgData name="Ji ido" userId="b48bff03654dfeb9" providerId="LiveId" clId="{EB80A5D8-F13B-4015-B5C4-BA18A6A2AA58}" dt="2023-04-07T05:27:11.837" v="12007" actId="1076"/>
          <ac:picMkLst>
            <pc:docMk/>
            <pc:sldMk cId="3027827788" sldId="297"/>
            <ac:picMk id="1026" creationId="{E32FAF77-1EF4-B3EB-F34F-EBC656790BCD}"/>
          </ac:picMkLst>
        </pc:picChg>
      </pc:sldChg>
      <pc:sldChg chg="addSp delSp modSp add mod setBg delDesignElem">
        <pc:chgData name="Ji ido" userId="b48bff03654dfeb9" providerId="LiveId" clId="{EB80A5D8-F13B-4015-B5C4-BA18A6A2AA58}" dt="2023-04-07T05:13:36.519" v="11820" actId="20577"/>
        <pc:sldMkLst>
          <pc:docMk/>
          <pc:sldMk cId="3885033157" sldId="298"/>
        </pc:sldMkLst>
        <pc:spChg chg="add mod">
          <ac:chgData name="Ji ido" userId="b48bff03654dfeb9" providerId="LiveId" clId="{EB80A5D8-F13B-4015-B5C4-BA18A6A2AA58}" dt="2023-04-07T05:13:36.519" v="11820" actId="20577"/>
          <ac:spMkLst>
            <pc:docMk/>
            <pc:sldMk cId="3885033157" sldId="298"/>
            <ac:spMk id="5" creationId="{137C806D-38ED-9EE2-9736-84BEB06BEA30}"/>
          </ac:spMkLst>
        </pc:spChg>
        <pc:spChg chg="del">
          <ac:chgData name="Ji ido" userId="b48bff03654dfeb9" providerId="LiveId" clId="{EB80A5D8-F13B-4015-B5C4-BA18A6A2AA58}" dt="2023-04-07T05:13:17.989" v="11756"/>
          <ac:spMkLst>
            <pc:docMk/>
            <pc:sldMk cId="3885033157" sldId="298"/>
            <ac:spMk id="9" creationId="{D3F794D0-2982-490E-88DA-93D48975085F}"/>
          </ac:spMkLst>
        </pc:spChg>
        <pc:spChg chg="del">
          <ac:chgData name="Ji ido" userId="b48bff03654dfeb9" providerId="LiveId" clId="{EB80A5D8-F13B-4015-B5C4-BA18A6A2AA58}" dt="2023-04-07T05:13:17.989" v="11756"/>
          <ac:spMkLst>
            <pc:docMk/>
            <pc:sldMk cId="3885033157" sldId="298"/>
            <ac:spMk id="11" creationId="{AFD24A3D-F07A-44A9-BE55-5576292E152D}"/>
          </ac:spMkLst>
        </pc:spChg>
        <pc:spChg chg="del">
          <ac:chgData name="Ji ido" userId="b48bff03654dfeb9" providerId="LiveId" clId="{EB80A5D8-F13B-4015-B5C4-BA18A6A2AA58}" dt="2023-04-07T05:13:17.989" v="11756"/>
          <ac:spMkLst>
            <pc:docMk/>
            <pc:sldMk cId="3885033157" sldId="298"/>
            <ac:spMk id="13" creationId="{204441C9-FD2D-4031-B5C5-67478196CCCF}"/>
          </ac:spMkLst>
        </pc:spChg>
        <pc:spChg chg="del">
          <ac:chgData name="Ji ido" userId="b48bff03654dfeb9" providerId="LiveId" clId="{EB80A5D8-F13B-4015-B5C4-BA18A6A2AA58}" dt="2023-04-07T05:13:17.989" v="11756"/>
          <ac:spMkLst>
            <pc:docMk/>
            <pc:sldMk cId="3885033157" sldId="298"/>
            <ac:spMk id="19" creationId="{EBF09AEC-6E6E-418F-9974-8730F1B2B6EF}"/>
          </ac:spMkLst>
        </pc:spChg>
        <pc:spChg chg="del">
          <ac:chgData name="Ji ido" userId="b48bff03654dfeb9" providerId="LiveId" clId="{EB80A5D8-F13B-4015-B5C4-BA18A6A2AA58}" dt="2023-04-07T05:13:17.989" v="11756"/>
          <ac:spMkLst>
            <pc:docMk/>
            <pc:sldMk cId="3885033157" sldId="298"/>
            <ac:spMk id="20" creationId="{3D9D3989-3E00-4727-914E-959DFE8FACE9}"/>
          </ac:spMkLst>
        </pc:spChg>
      </pc:sldChg>
      <pc:sldChg chg="delSp modSp add mod modAnim">
        <pc:chgData name="Ji ido" userId="b48bff03654dfeb9" providerId="LiveId" clId="{EB80A5D8-F13B-4015-B5C4-BA18A6A2AA58}" dt="2023-04-07T05:19:53.129" v="11920"/>
        <pc:sldMkLst>
          <pc:docMk/>
          <pc:sldMk cId="2562385414" sldId="299"/>
        </pc:sldMkLst>
        <pc:spChg chg="mod">
          <ac:chgData name="Ji ido" userId="b48bff03654dfeb9" providerId="LiveId" clId="{EB80A5D8-F13B-4015-B5C4-BA18A6A2AA58}" dt="2023-04-07T05:19:48.228" v="11919"/>
          <ac:spMkLst>
            <pc:docMk/>
            <pc:sldMk cId="2562385414" sldId="299"/>
            <ac:spMk id="5" creationId="{F2423AEB-68F7-3693-C82C-2F712B5A1D68}"/>
          </ac:spMkLst>
        </pc:spChg>
        <pc:picChg chg="del">
          <ac:chgData name="Ji ido" userId="b48bff03654dfeb9" providerId="LiveId" clId="{EB80A5D8-F13B-4015-B5C4-BA18A6A2AA58}" dt="2023-04-07T05:18:01.048" v="11896" actId="478"/>
          <ac:picMkLst>
            <pc:docMk/>
            <pc:sldMk cId="2562385414" sldId="299"/>
            <ac:picMk id="11266" creationId="{A25D6588-50AF-9896-BDCA-4CF602C86D4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29907-D41D-49FF-8384-E3D339C0785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0D2BC16-5531-41F9-B0EE-08348F163452}">
      <dgm:prSet phldrT="[Text]"/>
      <dgm:spPr/>
      <dgm:t>
        <a:bodyPr/>
        <a:lstStyle/>
        <a:p>
          <a:pPr latinLnBrk="1"/>
          <a:r>
            <a:rPr lang="en-US" altLang="ko-KR" dirty="0"/>
            <a:t>Screening</a:t>
          </a:r>
          <a:endParaRPr lang="ko-KR" altLang="en-US" dirty="0"/>
        </a:p>
      </dgm:t>
    </dgm:pt>
    <dgm:pt modelId="{75C827A2-C6CC-4D17-9ECB-BA0E8257E3ED}" type="parTrans" cxnId="{9FA249C3-E0F9-4E9A-97B8-0FCDAAEE616C}">
      <dgm:prSet/>
      <dgm:spPr/>
      <dgm:t>
        <a:bodyPr/>
        <a:lstStyle/>
        <a:p>
          <a:pPr latinLnBrk="1"/>
          <a:endParaRPr lang="ko-KR" altLang="en-US"/>
        </a:p>
      </dgm:t>
    </dgm:pt>
    <dgm:pt modelId="{E9707083-37F4-4D5D-865E-EFA0DC450514}" type="sibTrans" cxnId="{9FA249C3-E0F9-4E9A-97B8-0FCDAAEE616C}">
      <dgm:prSet/>
      <dgm:spPr/>
      <dgm:t>
        <a:bodyPr/>
        <a:lstStyle/>
        <a:p>
          <a:pPr latinLnBrk="1"/>
          <a:endParaRPr lang="ko-KR" altLang="en-US"/>
        </a:p>
      </dgm:t>
    </dgm:pt>
    <dgm:pt modelId="{470D5294-EFF1-457D-938B-0AE7D18691C2}">
      <dgm:prSet phldrT="[Text]"/>
      <dgm:spPr/>
      <dgm:t>
        <a:bodyPr/>
        <a:lstStyle/>
        <a:p>
          <a:pPr latinLnBrk="1"/>
          <a:r>
            <a:rPr lang="en-US" altLang="ko-KR" dirty="0"/>
            <a:t>6 Month</a:t>
          </a:r>
          <a:endParaRPr lang="ko-KR" altLang="en-US" dirty="0"/>
        </a:p>
      </dgm:t>
    </dgm:pt>
    <dgm:pt modelId="{DC291342-4255-4840-B9DF-8DFCFACD3533}" type="parTrans" cxnId="{61DE29F0-D033-4628-9BAF-653D2566C81A}">
      <dgm:prSet/>
      <dgm:spPr/>
      <dgm:t>
        <a:bodyPr/>
        <a:lstStyle/>
        <a:p>
          <a:pPr latinLnBrk="1"/>
          <a:endParaRPr lang="ko-KR" altLang="en-US"/>
        </a:p>
      </dgm:t>
    </dgm:pt>
    <dgm:pt modelId="{AF1048F0-F648-4B5A-92E1-80240D813628}" type="sibTrans" cxnId="{61DE29F0-D033-4628-9BAF-653D2566C81A}">
      <dgm:prSet/>
      <dgm:spPr/>
      <dgm:t>
        <a:bodyPr/>
        <a:lstStyle/>
        <a:p>
          <a:pPr latinLnBrk="1"/>
          <a:endParaRPr lang="ko-KR" altLang="en-US"/>
        </a:p>
      </dgm:t>
    </dgm:pt>
    <dgm:pt modelId="{E03195BB-30C0-4B39-997F-3869448D7701}">
      <dgm:prSet phldrT="[Text]"/>
      <dgm:spPr/>
      <dgm:t>
        <a:bodyPr/>
        <a:lstStyle/>
        <a:p>
          <a:pPr latinLnBrk="1"/>
          <a:r>
            <a:rPr lang="en-US" altLang="ko-KR" dirty="0"/>
            <a:t>12 Month</a:t>
          </a:r>
          <a:endParaRPr lang="ko-KR" altLang="en-US" dirty="0"/>
        </a:p>
      </dgm:t>
    </dgm:pt>
    <dgm:pt modelId="{54F30239-1259-4312-B09C-80DACE23C472}" type="parTrans" cxnId="{D082FB8B-3CD0-4D00-B081-8B06B55FF095}">
      <dgm:prSet/>
      <dgm:spPr/>
      <dgm:t>
        <a:bodyPr/>
        <a:lstStyle/>
        <a:p>
          <a:pPr latinLnBrk="1"/>
          <a:endParaRPr lang="ko-KR" altLang="en-US"/>
        </a:p>
      </dgm:t>
    </dgm:pt>
    <dgm:pt modelId="{98EFD3B0-8206-4A9D-A031-A76657D85EE7}" type="sibTrans" cxnId="{D082FB8B-3CD0-4D00-B081-8B06B55FF095}">
      <dgm:prSet/>
      <dgm:spPr/>
      <dgm:t>
        <a:bodyPr/>
        <a:lstStyle/>
        <a:p>
          <a:pPr latinLnBrk="1"/>
          <a:endParaRPr lang="ko-KR" altLang="en-US"/>
        </a:p>
      </dgm:t>
    </dgm:pt>
    <dgm:pt modelId="{C81FA6FC-A4FB-42C0-9D1F-F02164A581D9}">
      <dgm:prSet phldrT="[Text]"/>
      <dgm:spPr/>
      <dgm:t>
        <a:bodyPr/>
        <a:lstStyle/>
        <a:p>
          <a:pPr latinLnBrk="1"/>
          <a:r>
            <a:rPr lang="en-US" altLang="ko-KR" dirty="0"/>
            <a:t>24 Month</a:t>
          </a:r>
          <a:endParaRPr lang="ko-KR" altLang="en-US" dirty="0"/>
        </a:p>
      </dgm:t>
    </dgm:pt>
    <dgm:pt modelId="{A951C34B-E1F7-4109-A919-495CBAE8275E}" type="parTrans" cxnId="{C86FCD95-8141-4319-A80A-99E525FF0220}">
      <dgm:prSet/>
      <dgm:spPr/>
      <dgm:t>
        <a:bodyPr/>
        <a:lstStyle/>
        <a:p>
          <a:pPr latinLnBrk="1"/>
          <a:endParaRPr lang="ko-KR" altLang="en-US"/>
        </a:p>
      </dgm:t>
    </dgm:pt>
    <dgm:pt modelId="{07D8C959-4E34-4972-86CA-D8AE8DAB6471}" type="sibTrans" cxnId="{C86FCD95-8141-4319-A80A-99E525FF0220}">
      <dgm:prSet/>
      <dgm:spPr/>
      <dgm:t>
        <a:bodyPr/>
        <a:lstStyle/>
        <a:p>
          <a:pPr latinLnBrk="1"/>
          <a:endParaRPr lang="ko-KR" altLang="en-US"/>
        </a:p>
      </dgm:t>
    </dgm:pt>
    <dgm:pt modelId="{BC23C75B-0883-4AF8-8A00-F9FB8876E27B}">
      <dgm:prSet phldrT="[Text]"/>
      <dgm:spPr/>
      <dgm:t>
        <a:bodyPr/>
        <a:lstStyle/>
        <a:p>
          <a:pPr latinLnBrk="1"/>
          <a:r>
            <a:rPr lang="en-US" altLang="ko-KR" dirty="0"/>
            <a:t>36 Month</a:t>
          </a:r>
          <a:endParaRPr lang="ko-KR" altLang="en-US" dirty="0"/>
        </a:p>
      </dgm:t>
    </dgm:pt>
    <dgm:pt modelId="{D2B3C39D-C14D-459A-B308-5AF0703A8F85}" type="parTrans" cxnId="{A9C3FA86-B19C-4306-8782-55303319C477}">
      <dgm:prSet/>
      <dgm:spPr/>
      <dgm:t>
        <a:bodyPr/>
        <a:lstStyle/>
        <a:p>
          <a:pPr latinLnBrk="1"/>
          <a:endParaRPr lang="ko-KR" altLang="en-US"/>
        </a:p>
      </dgm:t>
    </dgm:pt>
    <dgm:pt modelId="{FDEA8ACD-B91E-4C14-9E3D-D4036757D066}" type="sibTrans" cxnId="{A9C3FA86-B19C-4306-8782-55303319C477}">
      <dgm:prSet/>
      <dgm:spPr/>
      <dgm:t>
        <a:bodyPr/>
        <a:lstStyle/>
        <a:p>
          <a:pPr latinLnBrk="1"/>
          <a:endParaRPr lang="ko-KR" altLang="en-US"/>
        </a:p>
      </dgm:t>
    </dgm:pt>
    <dgm:pt modelId="{F5B09867-189E-47BF-B5A5-6D56EECAE45E}" type="pres">
      <dgm:prSet presAssocID="{6DF29907-D41D-49FF-8384-E3D339C0785D}" presName="Name0" presStyleCnt="0">
        <dgm:presLayoutVars>
          <dgm:dir/>
          <dgm:resizeHandles val="exact"/>
        </dgm:presLayoutVars>
      </dgm:prSet>
      <dgm:spPr/>
    </dgm:pt>
    <dgm:pt modelId="{7C762016-495D-4D2C-9EBD-F970D3598BC2}" type="pres">
      <dgm:prSet presAssocID="{C0D2BC16-5531-41F9-B0EE-08348F163452}" presName="node" presStyleLbl="node1" presStyleIdx="0" presStyleCnt="5">
        <dgm:presLayoutVars>
          <dgm:bulletEnabled val="1"/>
        </dgm:presLayoutVars>
      </dgm:prSet>
      <dgm:spPr/>
    </dgm:pt>
    <dgm:pt modelId="{6DD53355-6944-4D66-976D-C157ECCEA37D}" type="pres">
      <dgm:prSet presAssocID="{E9707083-37F4-4D5D-865E-EFA0DC450514}" presName="sibTrans" presStyleLbl="sibTrans2D1" presStyleIdx="0" presStyleCnt="4"/>
      <dgm:spPr/>
    </dgm:pt>
    <dgm:pt modelId="{5D300DFC-6332-44BB-90EB-916C24B834AA}" type="pres">
      <dgm:prSet presAssocID="{E9707083-37F4-4D5D-865E-EFA0DC450514}" presName="connectorText" presStyleLbl="sibTrans2D1" presStyleIdx="0" presStyleCnt="4"/>
      <dgm:spPr/>
    </dgm:pt>
    <dgm:pt modelId="{7CDA5DB4-1E7B-4F0B-A62C-5A1952E34979}" type="pres">
      <dgm:prSet presAssocID="{470D5294-EFF1-457D-938B-0AE7D18691C2}" presName="node" presStyleLbl="node1" presStyleIdx="1" presStyleCnt="5">
        <dgm:presLayoutVars>
          <dgm:bulletEnabled val="1"/>
        </dgm:presLayoutVars>
      </dgm:prSet>
      <dgm:spPr/>
    </dgm:pt>
    <dgm:pt modelId="{896DA9E7-064F-4EBE-A924-A4E2387971F7}" type="pres">
      <dgm:prSet presAssocID="{AF1048F0-F648-4B5A-92E1-80240D813628}" presName="sibTrans" presStyleLbl="sibTrans2D1" presStyleIdx="1" presStyleCnt="4"/>
      <dgm:spPr/>
    </dgm:pt>
    <dgm:pt modelId="{A53C51CA-0AF6-401D-8F0D-0CB670802BB3}" type="pres">
      <dgm:prSet presAssocID="{AF1048F0-F648-4B5A-92E1-80240D813628}" presName="connectorText" presStyleLbl="sibTrans2D1" presStyleIdx="1" presStyleCnt="4"/>
      <dgm:spPr/>
    </dgm:pt>
    <dgm:pt modelId="{D2DE251A-B7E8-49B4-9F97-0AF7B6B3F551}" type="pres">
      <dgm:prSet presAssocID="{E03195BB-30C0-4B39-997F-3869448D7701}" presName="node" presStyleLbl="node1" presStyleIdx="2" presStyleCnt="5">
        <dgm:presLayoutVars>
          <dgm:bulletEnabled val="1"/>
        </dgm:presLayoutVars>
      </dgm:prSet>
      <dgm:spPr/>
    </dgm:pt>
    <dgm:pt modelId="{2C16DDC8-B6E5-4001-8E73-4403E0A07A6C}" type="pres">
      <dgm:prSet presAssocID="{98EFD3B0-8206-4A9D-A031-A76657D85EE7}" presName="sibTrans" presStyleLbl="sibTrans2D1" presStyleIdx="2" presStyleCnt="4"/>
      <dgm:spPr/>
    </dgm:pt>
    <dgm:pt modelId="{48101CB3-812E-4C62-844D-0D2B1156AEA9}" type="pres">
      <dgm:prSet presAssocID="{98EFD3B0-8206-4A9D-A031-A76657D85EE7}" presName="connectorText" presStyleLbl="sibTrans2D1" presStyleIdx="2" presStyleCnt="4"/>
      <dgm:spPr/>
    </dgm:pt>
    <dgm:pt modelId="{BFC6078B-EFE9-439B-A597-F4DB9ED7DB64}" type="pres">
      <dgm:prSet presAssocID="{C81FA6FC-A4FB-42C0-9D1F-F02164A581D9}" presName="node" presStyleLbl="node1" presStyleIdx="3" presStyleCnt="5">
        <dgm:presLayoutVars>
          <dgm:bulletEnabled val="1"/>
        </dgm:presLayoutVars>
      </dgm:prSet>
      <dgm:spPr/>
    </dgm:pt>
    <dgm:pt modelId="{3FEBBA25-24C7-437D-AD10-A785C30A2736}" type="pres">
      <dgm:prSet presAssocID="{07D8C959-4E34-4972-86CA-D8AE8DAB6471}" presName="sibTrans" presStyleLbl="sibTrans2D1" presStyleIdx="3" presStyleCnt="4"/>
      <dgm:spPr/>
    </dgm:pt>
    <dgm:pt modelId="{3F0E51D2-A3BB-4D45-858A-421CD599E3BE}" type="pres">
      <dgm:prSet presAssocID="{07D8C959-4E34-4972-86CA-D8AE8DAB6471}" presName="connectorText" presStyleLbl="sibTrans2D1" presStyleIdx="3" presStyleCnt="4"/>
      <dgm:spPr/>
    </dgm:pt>
    <dgm:pt modelId="{99C72E46-D9C8-4B34-8762-31EFABE62090}" type="pres">
      <dgm:prSet presAssocID="{BC23C75B-0883-4AF8-8A00-F9FB8876E27B}" presName="node" presStyleLbl="node1" presStyleIdx="4" presStyleCnt="5">
        <dgm:presLayoutVars>
          <dgm:bulletEnabled val="1"/>
        </dgm:presLayoutVars>
      </dgm:prSet>
      <dgm:spPr/>
    </dgm:pt>
  </dgm:ptLst>
  <dgm:cxnLst>
    <dgm:cxn modelId="{0B5A3325-F6E6-48FE-9696-03962CF802A3}" type="presOf" srcId="{BC23C75B-0883-4AF8-8A00-F9FB8876E27B}" destId="{99C72E46-D9C8-4B34-8762-31EFABE62090}" srcOrd="0" destOrd="0" presId="urn:microsoft.com/office/officeart/2005/8/layout/process1"/>
    <dgm:cxn modelId="{D0797147-2E90-408A-85B3-89F20D0DBE1D}" type="presOf" srcId="{E03195BB-30C0-4B39-997F-3869448D7701}" destId="{D2DE251A-B7E8-49B4-9F97-0AF7B6B3F551}" srcOrd="0" destOrd="0" presId="urn:microsoft.com/office/officeart/2005/8/layout/process1"/>
    <dgm:cxn modelId="{ADC01551-1157-436A-B2C5-DD39D6F47CF3}" type="presOf" srcId="{AF1048F0-F648-4B5A-92E1-80240D813628}" destId="{A53C51CA-0AF6-401D-8F0D-0CB670802BB3}" srcOrd="1" destOrd="0" presId="urn:microsoft.com/office/officeart/2005/8/layout/process1"/>
    <dgm:cxn modelId="{D4DFA973-DAFF-47D5-9DBC-63751086D409}" type="presOf" srcId="{470D5294-EFF1-457D-938B-0AE7D18691C2}" destId="{7CDA5DB4-1E7B-4F0B-A62C-5A1952E34979}" srcOrd="0" destOrd="0" presId="urn:microsoft.com/office/officeart/2005/8/layout/process1"/>
    <dgm:cxn modelId="{4AFD9D77-7221-444D-A444-16173F76793D}" type="presOf" srcId="{07D8C959-4E34-4972-86CA-D8AE8DAB6471}" destId="{3F0E51D2-A3BB-4D45-858A-421CD599E3BE}" srcOrd="1" destOrd="0" presId="urn:microsoft.com/office/officeart/2005/8/layout/process1"/>
    <dgm:cxn modelId="{CDD72883-BBA5-47FA-8043-8D646BBD2116}" type="presOf" srcId="{C0D2BC16-5531-41F9-B0EE-08348F163452}" destId="{7C762016-495D-4D2C-9EBD-F970D3598BC2}" srcOrd="0" destOrd="0" presId="urn:microsoft.com/office/officeart/2005/8/layout/process1"/>
    <dgm:cxn modelId="{A9C3FA86-B19C-4306-8782-55303319C477}" srcId="{6DF29907-D41D-49FF-8384-E3D339C0785D}" destId="{BC23C75B-0883-4AF8-8A00-F9FB8876E27B}" srcOrd="4" destOrd="0" parTransId="{D2B3C39D-C14D-459A-B308-5AF0703A8F85}" sibTransId="{FDEA8ACD-B91E-4C14-9E3D-D4036757D066}"/>
    <dgm:cxn modelId="{D082FB8B-3CD0-4D00-B081-8B06B55FF095}" srcId="{6DF29907-D41D-49FF-8384-E3D339C0785D}" destId="{E03195BB-30C0-4B39-997F-3869448D7701}" srcOrd="2" destOrd="0" parTransId="{54F30239-1259-4312-B09C-80DACE23C472}" sibTransId="{98EFD3B0-8206-4A9D-A031-A76657D85EE7}"/>
    <dgm:cxn modelId="{C86FCD95-8141-4319-A80A-99E525FF0220}" srcId="{6DF29907-D41D-49FF-8384-E3D339C0785D}" destId="{C81FA6FC-A4FB-42C0-9D1F-F02164A581D9}" srcOrd="3" destOrd="0" parTransId="{A951C34B-E1F7-4109-A919-495CBAE8275E}" sibTransId="{07D8C959-4E34-4972-86CA-D8AE8DAB6471}"/>
    <dgm:cxn modelId="{FE7D84A2-85D4-45F7-AB76-B999A1912F6F}" type="presOf" srcId="{C81FA6FC-A4FB-42C0-9D1F-F02164A581D9}" destId="{BFC6078B-EFE9-439B-A597-F4DB9ED7DB64}" srcOrd="0" destOrd="0" presId="urn:microsoft.com/office/officeart/2005/8/layout/process1"/>
    <dgm:cxn modelId="{A38298B6-5815-45CD-9792-8591B1EC727E}" type="presOf" srcId="{98EFD3B0-8206-4A9D-A031-A76657D85EE7}" destId="{48101CB3-812E-4C62-844D-0D2B1156AEA9}" srcOrd="1" destOrd="0" presId="urn:microsoft.com/office/officeart/2005/8/layout/process1"/>
    <dgm:cxn modelId="{7CC91FB7-EFCF-42B4-84EC-56D6F36DACD2}" type="presOf" srcId="{6DF29907-D41D-49FF-8384-E3D339C0785D}" destId="{F5B09867-189E-47BF-B5A5-6D56EECAE45E}" srcOrd="0" destOrd="0" presId="urn:microsoft.com/office/officeart/2005/8/layout/process1"/>
    <dgm:cxn modelId="{9FA249C3-E0F9-4E9A-97B8-0FCDAAEE616C}" srcId="{6DF29907-D41D-49FF-8384-E3D339C0785D}" destId="{C0D2BC16-5531-41F9-B0EE-08348F163452}" srcOrd="0" destOrd="0" parTransId="{75C827A2-C6CC-4D17-9ECB-BA0E8257E3ED}" sibTransId="{E9707083-37F4-4D5D-865E-EFA0DC450514}"/>
    <dgm:cxn modelId="{23127AC9-6E64-4914-BBC7-C202E6ABC6B0}" type="presOf" srcId="{07D8C959-4E34-4972-86CA-D8AE8DAB6471}" destId="{3FEBBA25-24C7-437D-AD10-A785C30A2736}" srcOrd="0" destOrd="0" presId="urn:microsoft.com/office/officeart/2005/8/layout/process1"/>
    <dgm:cxn modelId="{7B21C4D2-737D-43FF-BC59-31924B7F0ADA}" type="presOf" srcId="{AF1048F0-F648-4B5A-92E1-80240D813628}" destId="{896DA9E7-064F-4EBE-A924-A4E2387971F7}" srcOrd="0" destOrd="0" presId="urn:microsoft.com/office/officeart/2005/8/layout/process1"/>
    <dgm:cxn modelId="{932B48D9-3B13-4A69-93AC-A12588437A56}" type="presOf" srcId="{98EFD3B0-8206-4A9D-A031-A76657D85EE7}" destId="{2C16DDC8-B6E5-4001-8E73-4403E0A07A6C}" srcOrd="0" destOrd="0" presId="urn:microsoft.com/office/officeart/2005/8/layout/process1"/>
    <dgm:cxn modelId="{D3D5EBEA-B5D4-4B1F-8C77-689176A91B59}" type="presOf" srcId="{E9707083-37F4-4D5D-865E-EFA0DC450514}" destId="{5D300DFC-6332-44BB-90EB-916C24B834AA}" srcOrd="1" destOrd="0" presId="urn:microsoft.com/office/officeart/2005/8/layout/process1"/>
    <dgm:cxn modelId="{61DE29F0-D033-4628-9BAF-653D2566C81A}" srcId="{6DF29907-D41D-49FF-8384-E3D339C0785D}" destId="{470D5294-EFF1-457D-938B-0AE7D18691C2}" srcOrd="1" destOrd="0" parTransId="{DC291342-4255-4840-B9DF-8DFCFACD3533}" sibTransId="{AF1048F0-F648-4B5A-92E1-80240D813628}"/>
    <dgm:cxn modelId="{86B212F5-41ED-45CB-92E9-02221E8BF024}" type="presOf" srcId="{E9707083-37F4-4D5D-865E-EFA0DC450514}" destId="{6DD53355-6944-4D66-976D-C157ECCEA37D}" srcOrd="0" destOrd="0" presId="urn:microsoft.com/office/officeart/2005/8/layout/process1"/>
    <dgm:cxn modelId="{6D9A7E19-AF59-4A08-8CCC-4C4DF2999C43}" type="presParOf" srcId="{F5B09867-189E-47BF-B5A5-6D56EECAE45E}" destId="{7C762016-495D-4D2C-9EBD-F970D3598BC2}" srcOrd="0" destOrd="0" presId="urn:microsoft.com/office/officeart/2005/8/layout/process1"/>
    <dgm:cxn modelId="{626824CB-8C30-49EE-BA85-E3E2E5124D67}" type="presParOf" srcId="{F5B09867-189E-47BF-B5A5-6D56EECAE45E}" destId="{6DD53355-6944-4D66-976D-C157ECCEA37D}" srcOrd="1" destOrd="0" presId="urn:microsoft.com/office/officeart/2005/8/layout/process1"/>
    <dgm:cxn modelId="{417BC289-1467-4231-9D4E-FE6FCD33EF1D}" type="presParOf" srcId="{6DD53355-6944-4D66-976D-C157ECCEA37D}" destId="{5D300DFC-6332-44BB-90EB-916C24B834AA}" srcOrd="0" destOrd="0" presId="urn:microsoft.com/office/officeart/2005/8/layout/process1"/>
    <dgm:cxn modelId="{D437E4DB-5234-4558-9557-BA45816138FD}" type="presParOf" srcId="{F5B09867-189E-47BF-B5A5-6D56EECAE45E}" destId="{7CDA5DB4-1E7B-4F0B-A62C-5A1952E34979}" srcOrd="2" destOrd="0" presId="urn:microsoft.com/office/officeart/2005/8/layout/process1"/>
    <dgm:cxn modelId="{EAB51B23-1718-4225-A122-A1035E8BAE7F}" type="presParOf" srcId="{F5B09867-189E-47BF-B5A5-6D56EECAE45E}" destId="{896DA9E7-064F-4EBE-A924-A4E2387971F7}" srcOrd="3" destOrd="0" presId="urn:microsoft.com/office/officeart/2005/8/layout/process1"/>
    <dgm:cxn modelId="{DA77BE0D-8B98-4F0E-9898-DD1B3BBA667F}" type="presParOf" srcId="{896DA9E7-064F-4EBE-A924-A4E2387971F7}" destId="{A53C51CA-0AF6-401D-8F0D-0CB670802BB3}" srcOrd="0" destOrd="0" presId="urn:microsoft.com/office/officeart/2005/8/layout/process1"/>
    <dgm:cxn modelId="{01A6B3F5-404F-4486-880E-42516E365CF8}" type="presParOf" srcId="{F5B09867-189E-47BF-B5A5-6D56EECAE45E}" destId="{D2DE251A-B7E8-49B4-9F97-0AF7B6B3F551}" srcOrd="4" destOrd="0" presId="urn:microsoft.com/office/officeart/2005/8/layout/process1"/>
    <dgm:cxn modelId="{6AB8BFDF-0BF2-4707-B9B7-29A0990ACC47}" type="presParOf" srcId="{F5B09867-189E-47BF-B5A5-6D56EECAE45E}" destId="{2C16DDC8-B6E5-4001-8E73-4403E0A07A6C}" srcOrd="5" destOrd="0" presId="urn:microsoft.com/office/officeart/2005/8/layout/process1"/>
    <dgm:cxn modelId="{3480BA27-6B91-4CCD-82E3-A636AD16CFF8}" type="presParOf" srcId="{2C16DDC8-B6E5-4001-8E73-4403E0A07A6C}" destId="{48101CB3-812E-4C62-844D-0D2B1156AEA9}" srcOrd="0" destOrd="0" presId="urn:microsoft.com/office/officeart/2005/8/layout/process1"/>
    <dgm:cxn modelId="{2D1D0956-66E4-497F-B710-A9C62A12A836}" type="presParOf" srcId="{F5B09867-189E-47BF-B5A5-6D56EECAE45E}" destId="{BFC6078B-EFE9-439B-A597-F4DB9ED7DB64}" srcOrd="6" destOrd="0" presId="urn:microsoft.com/office/officeart/2005/8/layout/process1"/>
    <dgm:cxn modelId="{9880E540-BB9F-4EAD-ACB1-DAF9D9B07272}" type="presParOf" srcId="{F5B09867-189E-47BF-B5A5-6D56EECAE45E}" destId="{3FEBBA25-24C7-437D-AD10-A785C30A2736}" srcOrd="7" destOrd="0" presId="urn:microsoft.com/office/officeart/2005/8/layout/process1"/>
    <dgm:cxn modelId="{A0094E65-6964-48CC-9887-573584624B93}" type="presParOf" srcId="{3FEBBA25-24C7-437D-AD10-A785C30A2736}" destId="{3F0E51D2-A3BB-4D45-858A-421CD599E3BE}" srcOrd="0" destOrd="0" presId="urn:microsoft.com/office/officeart/2005/8/layout/process1"/>
    <dgm:cxn modelId="{BF9A3F47-A9A6-426E-9539-3E6AC6E223AD}" type="presParOf" srcId="{F5B09867-189E-47BF-B5A5-6D56EECAE45E}" destId="{99C72E46-D9C8-4B34-8762-31EFABE6209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62016-495D-4D2C-9EBD-F970D3598BC2}">
      <dsp:nvSpPr>
        <dsp:cNvPr id="0" name=""/>
        <dsp:cNvSpPr/>
      </dsp:nvSpPr>
      <dsp:spPr>
        <a:xfrm>
          <a:off x="3963" y="1006532"/>
          <a:ext cx="1228648" cy="737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Screening</a:t>
          </a:r>
          <a:endParaRPr lang="ko-KR" altLang="en-US" sz="1700" kern="1200" dirty="0"/>
        </a:p>
      </dsp:txBody>
      <dsp:txXfrm>
        <a:off x="25555" y="1028124"/>
        <a:ext cx="1185464" cy="694005"/>
      </dsp:txXfrm>
    </dsp:sp>
    <dsp:sp modelId="{6DD53355-6944-4D66-976D-C157ECCEA37D}">
      <dsp:nvSpPr>
        <dsp:cNvPr id="0" name=""/>
        <dsp:cNvSpPr/>
      </dsp:nvSpPr>
      <dsp:spPr>
        <a:xfrm>
          <a:off x="1355477" y="1222774"/>
          <a:ext cx="260473" cy="304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355477" y="1283715"/>
        <a:ext cx="182331" cy="182822"/>
      </dsp:txXfrm>
    </dsp:sp>
    <dsp:sp modelId="{7CDA5DB4-1E7B-4F0B-A62C-5A1952E34979}">
      <dsp:nvSpPr>
        <dsp:cNvPr id="0" name=""/>
        <dsp:cNvSpPr/>
      </dsp:nvSpPr>
      <dsp:spPr>
        <a:xfrm>
          <a:off x="1724071" y="1006532"/>
          <a:ext cx="1228648" cy="737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6 Month</a:t>
          </a:r>
          <a:endParaRPr lang="ko-KR" altLang="en-US" sz="1700" kern="1200" dirty="0"/>
        </a:p>
      </dsp:txBody>
      <dsp:txXfrm>
        <a:off x="1745663" y="1028124"/>
        <a:ext cx="1185464" cy="694005"/>
      </dsp:txXfrm>
    </dsp:sp>
    <dsp:sp modelId="{896DA9E7-064F-4EBE-A924-A4E2387971F7}">
      <dsp:nvSpPr>
        <dsp:cNvPr id="0" name=""/>
        <dsp:cNvSpPr/>
      </dsp:nvSpPr>
      <dsp:spPr>
        <a:xfrm>
          <a:off x="3075585" y="1222774"/>
          <a:ext cx="260473" cy="304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3075585" y="1283715"/>
        <a:ext cx="182331" cy="182822"/>
      </dsp:txXfrm>
    </dsp:sp>
    <dsp:sp modelId="{D2DE251A-B7E8-49B4-9F97-0AF7B6B3F551}">
      <dsp:nvSpPr>
        <dsp:cNvPr id="0" name=""/>
        <dsp:cNvSpPr/>
      </dsp:nvSpPr>
      <dsp:spPr>
        <a:xfrm>
          <a:off x="3444180" y="1006532"/>
          <a:ext cx="1228648" cy="737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12 Month</a:t>
          </a:r>
          <a:endParaRPr lang="ko-KR" altLang="en-US" sz="1700" kern="1200" dirty="0"/>
        </a:p>
      </dsp:txBody>
      <dsp:txXfrm>
        <a:off x="3465772" y="1028124"/>
        <a:ext cx="1185464" cy="694005"/>
      </dsp:txXfrm>
    </dsp:sp>
    <dsp:sp modelId="{2C16DDC8-B6E5-4001-8E73-4403E0A07A6C}">
      <dsp:nvSpPr>
        <dsp:cNvPr id="0" name=""/>
        <dsp:cNvSpPr/>
      </dsp:nvSpPr>
      <dsp:spPr>
        <a:xfrm>
          <a:off x="4795693" y="1222774"/>
          <a:ext cx="260473" cy="304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795693" y="1283715"/>
        <a:ext cx="182331" cy="182822"/>
      </dsp:txXfrm>
    </dsp:sp>
    <dsp:sp modelId="{BFC6078B-EFE9-439B-A597-F4DB9ED7DB64}">
      <dsp:nvSpPr>
        <dsp:cNvPr id="0" name=""/>
        <dsp:cNvSpPr/>
      </dsp:nvSpPr>
      <dsp:spPr>
        <a:xfrm>
          <a:off x="5164288" y="1006532"/>
          <a:ext cx="1228648" cy="737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24 Month</a:t>
          </a:r>
          <a:endParaRPr lang="ko-KR" altLang="en-US" sz="1700" kern="1200" dirty="0"/>
        </a:p>
      </dsp:txBody>
      <dsp:txXfrm>
        <a:off x="5185880" y="1028124"/>
        <a:ext cx="1185464" cy="694005"/>
      </dsp:txXfrm>
    </dsp:sp>
    <dsp:sp modelId="{3FEBBA25-24C7-437D-AD10-A785C30A2736}">
      <dsp:nvSpPr>
        <dsp:cNvPr id="0" name=""/>
        <dsp:cNvSpPr/>
      </dsp:nvSpPr>
      <dsp:spPr>
        <a:xfrm>
          <a:off x="6515802" y="1222774"/>
          <a:ext cx="260473" cy="304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515802" y="1283715"/>
        <a:ext cx="182331" cy="182822"/>
      </dsp:txXfrm>
    </dsp:sp>
    <dsp:sp modelId="{99C72E46-D9C8-4B34-8762-31EFABE62090}">
      <dsp:nvSpPr>
        <dsp:cNvPr id="0" name=""/>
        <dsp:cNvSpPr/>
      </dsp:nvSpPr>
      <dsp:spPr>
        <a:xfrm>
          <a:off x="6884396" y="1006532"/>
          <a:ext cx="1228648" cy="737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36 Month</a:t>
          </a:r>
          <a:endParaRPr lang="ko-KR" altLang="en-US" sz="1700" kern="1200" dirty="0"/>
        </a:p>
      </dsp:txBody>
      <dsp:txXfrm>
        <a:off x="6905988" y="1028124"/>
        <a:ext cx="1185464" cy="694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9F038-EC26-4CCE-B4F8-C568DED8F923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B8BE9-F4E0-44CC-B14E-2A0725B22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3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19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239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370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0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4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8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31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88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56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6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5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51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254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41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3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152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71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20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400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52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1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18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01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8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데이터의 변수명은 빨간색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91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데이터의 변수명은 빨간색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13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21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012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MRI : </a:t>
            </a:r>
            <a:r>
              <a:rPr lang="ko-KR" altLang="en-US" dirty="0"/>
              <a:t>뇌의 해부학적인 </a:t>
            </a:r>
            <a:r>
              <a:rPr lang="en-US" altLang="ko-KR" dirty="0"/>
              <a:t>3D </a:t>
            </a:r>
            <a:r>
              <a:rPr lang="ko-KR" altLang="en-US" dirty="0"/>
              <a:t>이미지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43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2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55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72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1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Task-free </a:t>
            </a:r>
            <a:r>
              <a:rPr lang="en-US" altLang="ko-KR" dirty="0" err="1"/>
              <a:t>fmri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B8BE9-F4E0-44CC-B14E-2A0725B229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9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lnSpc>
                <a:spcPct val="100000"/>
              </a:lnSpc>
              <a:defRPr sz="48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1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4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8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7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6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4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4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April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800" cap="none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April 7,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b="0" spc="150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405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none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A2C7FB58-E14B-AA25-92CF-F95071252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83" b="15200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DE40A-F99B-257B-EC2C-2D04A7F65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</a:rPr>
              <a:t>Resting-State fMRI from ADNI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AF586-B8B0-40A2-25A2-601CFF2F6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Ido JI</a:t>
            </a:r>
          </a:p>
        </p:txBody>
      </p:sp>
    </p:spTree>
    <p:extLst>
      <p:ext uri="{BB962C8B-B14F-4D97-AF65-F5344CB8AC3E}">
        <p14:creationId xmlns:p14="http://schemas.microsoft.com/office/powerpoint/2010/main" val="7477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BOLD signals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혈류는 연속함수</a:t>
            </a:r>
            <a:endParaRPr lang="en-US" altLang="ko-KR" dirty="0"/>
          </a:p>
          <a:p>
            <a:r>
              <a:rPr lang="ko-KR" altLang="en-US" dirty="0"/>
              <a:t>이러한 함수를 </a:t>
            </a:r>
            <a:r>
              <a:rPr lang="en-US" altLang="ko-KR" dirty="0"/>
              <a:t>BOLD signals</a:t>
            </a:r>
            <a:r>
              <a:rPr lang="ko-KR" altLang="en-US" dirty="0"/>
              <a:t>라고 함</a:t>
            </a:r>
            <a:endParaRPr lang="en-US" altLang="ko-KR" dirty="0"/>
          </a:p>
        </p:txBody>
      </p:sp>
      <p:pic>
        <p:nvPicPr>
          <p:cNvPr id="13314" name="Picture 2" descr="BOLD 신호의 원리, principles of bold signal">
            <a:extLst>
              <a:ext uri="{FF2B5EF4-FFF2-40B4-BE49-F238E27FC236}">
                <a16:creationId xmlns:a16="http://schemas.microsoft.com/office/drawing/2014/main" id="{391A0FBE-F4D4-DC0B-11D0-570A8725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61" y="2450833"/>
            <a:ext cx="7912080" cy="37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9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scanning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TR</a:t>
            </a:r>
            <a:r>
              <a:rPr lang="en-US" altLang="ko-KR" dirty="0"/>
              <a:t>(repetition time) : </a:t>
            </a:r>
            <a:r>
              <a:rPr lang="ko-KR" altLang="en-US" dirty="0"/>
              <a:t>뇌 전체를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번</a:t>
            </a:r>
            <a:r>
              <a:rPr lang="ko-KR" altLang="en-US" dirty="0"/>
              <a:t> 스캔하는데 걸리는 시간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en-US" altLang="ko-KR" dirty="0"/>
              <a:t>TR = 3000 </a:t>
            </a:r>
            <a:r>
              <a:rPr lang="en-US" altLang="ko-KR" dirty="0" err="1"/>
              <a:t>ms</a:t>
            </a:r>
            <a:r>
              <a:rPr lang="en-US" altLang="ko-KR" dirty="0"/>
              <a:t> / 607 </a:t>
            </a:r>
            <a:r>
              <a:rPr lang="en-US" altLang="ko-KR" dirty="0" err="1"/>
              <a:t>ms</a:t>
            </a:r>
            <a:endParaRPr lang="en-US" altLang="ko-KR" dirty="0"/>
          </a:p>
        </p:txBody>
      </p:sp>
      <p:pic>
        <p:nvPicPr>
          <p:cNvPr id="12290" name="Picture 2" descr="Nbc Scan GIF by Manifest">
            <a:extLst>
              <a:ext uri="{FF2B5EF4-FFF2-40B4-BE49-F238E27FC236}">
                <a16:creationId xmlns:a16="http://schemas.microsoft.com/office/drawing/2014/main" id="{16E4B4EB-5727-A691-7816-64B72B5B4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45" y="2919834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lice cross-talk - Questions and Answers ​in MRI">
            <a:extLst>
              <a:ext uri="{FF2B5EF4-FFF2-40B4-BE49-F238E27FC236}">
                <a16:creationId xmlns:a16="http://schemas.microsoft.com/office/drawing/2014/main" id="{6E9C6ED4-53EC-EA6B-D615-F54694E3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2407248"/>
            <a:ext cx="4902909" cy="37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02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scanning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Timepoints(=volume) = </a:t>
            </a:r>
            <a:r>
              <a:rPr lang="ko-KR" altLang="en-US" dirty="0"/>
              <a:t>한 번 전체 스캔 한 것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rgbClr val="FF0000"/>
                </a:solidFill>
              </a:rPr>
              <a:t>빨간점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 번의 스캔에서 관찰된 지점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해당 지점에서의 </a:t>
            </a:r>
            <a:r>
              <a:rPr lang="ko-KR" altLang="en-US" dirty="0">
                <a:highlight>
                  <a:srgbClr val="FFFF00"/>
                </a:highlight>
              </a:rPr>
              <a:t>촬영당시 혈중산소농도</a:t>
            </a:r>
            <a:r>
              <a:rPr lang="en-US" altLang="ko-KR" dirty="0">
                <a:highlight>
                  <a:srgbClr val="FFFF00"/>
                </a:highlight>
              </a:rPr>
              <a:t>(BOLD)</a:t>
            </a:r>
            <a:r>
              <a:rPr lang="ko-KR" altLang="en-US" dirty="0"/>
              <a:t>를 측정</a:t>
            </a:r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B0A2-9A46-5F46-A78B-416385CE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58" y="2962275"/>
            <a:ext cx="3463163" cy="31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scanning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6076950" cy="4717378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TR(repetition time) = 3000ms</a:t>
            </a:r>
            <a:r>
              <a:rPr lang="ko-KR" altLang="en-US" dirty="0"/>
              <a:t>인 경우</a:t>
            </a:r>
            <a:endParaRPr lang="en-US" altLang="ko-KR" dirty="0"/>
          </a:p>
          <a:p>
            <a:r>
              <a:rPr lang="ko-KR" altLang="en-US" dirty="0"/>
              <a:t>한 번의 스캔에 </a:t>
            </a:r>
            <a:r>
              <a:rPr lang="en-US" altLang="ko-KR" dirty="0"/>
              <a:t>3</a:t>
            </a:r>
            <a:r>
              <a:rPr lang="ko-KR" altLang="en-US" dirty="0"/>
              <a:t>초가 소요됨</a:t>
            </a:r>
            <a:endParaRPr lang="en-US" altLang="ko-KR" dirty="0"/>
          </a:p>
          <a:p>
            <a:r>
              <a:rPr lang="ko-KR" altLang="en-US" dirty="0"/>
              <a:t>처음 스캔과 마지막 스캔에 </a:t>
            </a:r>
            <a:r>
              <a:rPr lang="en-US" altLang="ko-KR" dirty="0"/>
              <a:t>3</a:t>
            </a:r>
            <a:r>
              <a:rPr lang="ko-KR" altLang="en-US" dirty="0"/>
              <a:t>초의 차이가 생김</a:t>
            </a:r>
            <a:endParaRPr lang="en-US" altLang="ko-KR" dirty="0"/>
          </a:p>
          <a:p>
            <a:r>
              <a:rPr lang="ko-KR" altLang="en-US" dirty="0"/>
              <a:t>전처리 과정에서 </a:t>
            </a:r>
            <a:r>
              <a:rPr lang="ko-KR" altLang="en-US" dirty="0">
                <a:solidFill>
                  <a:srgbClr val="00B0F0"/>
                </a:solidFill>
              </a:rPr>
              <a:t>동시에 찍힌 것처럼 보정</a:t>
            </a:r>
            <a:r>
              <a:rPr lang="ko-KR" altLang="en-US" dirty="0"/>
              <a:t>을 해줌</a:t>
            </a:r>
            <a:endParaRPr lang="en-US" altLang="ko-KR" dirty="0"/>
          </a:p>
          <a:p>
            <a:r>
              <a:rPr lang="en-US" altLang="ko-KR" dirty="0"/>
              <a:t>(Slice timing correction)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CCC0C-978F-326D-9FC1-B1A72994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448" y="2914649"/>
            <a:ext cx="4954921" cy="30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scanning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BOLD signals </a:t>
            </a:r>
            <a:r>
              <a:rPr lang="ko-KR" altLang="en-US" dirty="0"/>
              <a:t>예시 </a:t>
            </a:r>
            <a:r>
              <a:rPr lang="en-US" altLang="ko-KR" dirty="0"/>
              <a:t>: 10</a:t>
            </a:r>
            <a:r>
              <a:rPr lang="ko-KR" altLang="en-US" dirty="0"/>
              <a:t>개의 </a:t>
            </a:r>
            <a:r>
              <a:rPr lang="en-US" altLang="ko-KR" dirty="0"/>
              <a:t>timepoints (= </a:t>
            </a:r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번의 전체 스캔을 함</a:t>
            </a:r>
            <a:r>
              <a:rPr lang="en-US" altLang="ko-K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DDF3D-8DB2-AB23-6551-1807084C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56" y="2114075"/>
            <a:ext cx="9000444" cy="3186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9BFE7-71CB-CDE4-5BF2-A430F7566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26" y="3152628"/>
            <a:ext cx="822896" cy="738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8FDAE-0327-32F1-08AD-0B50B1946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414" y="2804289"/>
            <a:ext cx="822896" cy="738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1C19E-E946-9E11-1E79-A9F8F0683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10" y="2609047"/>
            <a:ext cx="822896" cy="738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F5B42-1924-0B01-6DC8-176AC2AF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98" y="2239635"/>
            <a:ext cx="822896" cy="7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scanning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BOLD signals </a:t>
            </a:r>
            <a:r>
              <a:rPr lang="ko-KR" altLang="en-US" dirty="0"/>
              <a:t>예시 </a:t>
            </a:r>
            <a:r>
              <a:rPr lang="en-US" altLang="ko-KR" dirty="0"/>
              <a:t>: 926</a:t>
            </a:r>
            <a:r>
              <a:rPr lang="ko-KR" altLang="en-US" dirty="0"/>
              <a:t>개의 </a:t>
            </a:r>
            <a:r>
              <a:rPr lang="en-US" altLang="ko-KR" dirty="0"/>
              <a:t>timepoints (=926</a:t>
            </a:r>
            <a:r>
              <a:rPr lang="ko-KR" altLang="en-US" dirty="0"/>
              <a:t>번의 전체 스캔을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원래는 연속적인 현상</a:t>
            </a:r>
            <a:r>
              <a:rPr lang="en-US" altLang="ko-KR" dirty="0"/>
              <a:t>, </a:t>
            </a:r>
            <a:r>
              <a:rPr lang="ko-KR" altLang="en-US" dirty="0"/>
              <a:t>관측된 데이터는 불연속적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73E7-B648-CA95-5B42-DFEBAA40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9" y="2762434"/>
            <a:ext cx="10304762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scanning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뇌 영역을 </a:t>
            </a:r>
            <a:r>
              <a:rPr lang="en-US" altLang="ko-KR" dirty="0">
                <a:highlight>
                  <a:srgbClr val="FFFF00"/>
                </a:highlight>
              </a:rPr>
              <a:t>10</a:t>
            </a:r>
            <a:r>
              <a:rPr lang="ko-KR" altLang="en-US" dirty="0">
                <a:highlight>
                  <a:srgbClr val="FFFF00"/>
                </a:highlight>
              </a:rPr>
              <a:t>개</a:t>
            </a:r>
            <a:r>
              <a:rPr lang="ko-KR" altLang="en-US" dirty="0"/>
              <a:t>로 나눴다면 </a:t>
            </a:r>
            <a:r>
              <a:rPr lang="ko-KR" altLang="en-US" dirty="0">
                <a:highlight>
                  <a:srgbClr val="FFFF00"/>
                </a:highlight>
              </a:rPr>
              <a:t>각 영역 별로 </a:t>
            </a:r>
            <a:r>
              <a:rPr lang="en-US" altLang="ko-KR" dirty="0">
                <a:highlight>
                  <a:srgbClr val="FFFF00"/>
                </a:highlight>
              </a:rPr>
              <a:t>10</a:t>
            </a:r>
            <a:r>
              <a:rPr lang="ko-KR" altLang="en-US" dirty="0">
                <a:highlight>
                  <a:srgbClr val="FFFF00"/>
                </a:highlight>
              </a:rPr>
              <a:t>개</a:t>
            </a:r>
            <a:r>
              <a:rPr lang="ko-KR" altLang="en-US" dirty="0"/>
              <a:t>의 </a:t>
            </a:r>
            <a:r>
              <a:rPr lang="en-US" altLang="ko-KR" dirty="0"/>
              <a:t>BOLD signals</a:t>
            </a:r>
            <a:r>
              <a:rPr lang="ko-KR" altLang="en-US" dirty="0"/>
              <a:t>가 존재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73E7-B648-CA95-5B42-DFEBAA40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6" y="2295709"/>
            <a:ext cx="4448175" cy="1274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F24EB-B83B-CC99-E34E-C844BB2F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240" y="2223551"/>
            <a:ext cx="4631055" cy="1346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BA5DE-FF08-CB8E-97AE-34409159E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87" y="4033616"/>
            <a:ext cx="4460080" cy="1348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B6EAC-40A3-F9A0-B035-2A32B904C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335" y="3977675"/>
            <a:ext cx="4785675" cy="14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9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Pearson correlation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각 뇌영역의 </a:t>
            </a:r>
            <a:r>
              <a:rPr lang="en-US" altLang="ko-KR" dirty="0"/>
              <a:t>BOLD </a:t>
            </a:r>
            <a:r>
              <a:rPr lang="ko-KR" altLang="en-US" dirty="0"/>
              <a:t>신호들로 상관계수</a:t>
            </a:r>
            <a:r>
              <a:rPr lang="en-US" altLang="ko-KR" dirty="0"/>
              <a:t>(=Functional </a:t>
            </a:r>
            <a:r>
              <a:rPr lang="en-US" altLang="ko-KR" dirty="0" err="1"/>
              <a:t>connectivity;FC</a:t>
            </a:r>
            <a:r>
              <a:rPr lang="en-US" altLang="ko-KR" dirty="0"/>
              <a:t>)</a:t>
            </a:r>
            <a:r>
              <a:rPr lang="ko-KR" altLang="en-US" dirty="0"/>
              <a:t>를 구함</a:t>
            </a:r>
            <a:endParaRPr lang="en-US" altLang="ko-KR" dirty="0"/>
          </a:p>
          <a:p>
            <a:r>
              <a:rPr lang="ko-KR" altLang="en-US" dirty="0"/>
              <a:t>각 뇌 영역의 상관성을 알 수 있음</a:t>
            </a:r>
            <a:endParaRPr lang="en-US" altLang="ko-KR" dirty="0"/>
          </a:p>
          <a:p>
            <a:r>
              <a:rPr lang="ko-KR" altLang="en-US" dirty="0"/>
              <a:t>보통 분산안정화 변환</a:t>
            </a:r>
            <a:r>
              <a:rPr lang="en-US" altLang="ko-KR" dirty="0"/>
              <a:t>(Fisher Z transformation)</a:t>
            </a:r>
            <a:r>
              <a:rPr lang="ko-KR" altLang="en-US" dirty="0"/>
              <a:t>된 </a:t>
            </a:r>
            <a:r>
              <a:rPr lang="en-US" altLang="ko-KR" dirty="0"/>
              <a:t>FC </a:t>
            </a:r>
            <a:r>
              <a:rPr lang="ko-KR" altLang="en-US" dirty="0"/>
              <a:t>값을 사용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73E7-B648-CA95-5B42-DFEBAA40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05" y="2993436"/>
            <a:ext cx="4448175" cy="127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BA5DE-FF08-CB8E-97AE-34409159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394911"/>
            <a:ext cx="4460080" cy="1348009"/>
          </a:xfrm>
          <a:prstGeom prst="rect">
            <a:avLst/>
          </a:prstGeom>
        </p:spPr>
      </p:pic>
      <p:pic>
        <p:nvPicPr>
          <p:cNvPr id="1026" name="Picture 2" descr="Static functional network connectivity matrix of ICNs during rest... |  Download Scientific Diagram">
            <a:extLst>
              <a:ext uri="{FF2B5EF4-FFF2-40B4-BE49-F238E27FC236}">
                <a16:creationId xmlns:a16="http://schemas.microsoft.com/office/drawing/2014/main" id="{E32FAF77-1EF4-B3EB-F34F-EBC656790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59" y="2993436"/>
            <a:ext cx="3391873" cy="32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2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복셀</a:t>
            </a:r>
            <a:r>
              <a:rPr lang="en-US" altLang="ko-KR" dirty="0"/>
              <a:t>(voxel)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최소단위</a:t>
            </a:r>
            <a:r>
              <a:rPr lang="en-US" altLang="ko-KR" dirty="0"/>
              <a:t> : </a:t>
            </a:r>
            <a:r>
              <a:rPr lang="ko-KR" altLang="en-US" dirty="0"/>
              <a:t>픽셀</a:t>
            </a:r>
            <a:r>
              <a:rPr lang="en-US" altLang="ko-KR" dirty="0"/>
              <a:t>(pixel)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최소단위 </a:t>
            </a:r>
            <a:r>
              <a:rPr lang="en-US" altLang="ko-KR" dirty="0"/>
              <a:t>: </a:t>
            </a:r>
            <a:r>
              <a:rPr lang="ko-KR" altLang="en-US" dirty="0"/>
              <a:t>복셀</a:t>
            </a:r>
            <a:r>
              <a:rPr lang="en-US" altLang="ko-KR" dirty="0"/>
              <a:t>(voxel)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29D339D-334A-3A1B-EC28-78CF4288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18" y="1781175"/>
            <a:ext cx="6294148" cy="37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복셀</a:t>
            </a:r>
            <a:r>
              <a:rPr lang="en-US" altLang="ko-KR" dirty="0"/>
              <a:t>(voxel)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endParaRPr lang="en-US" altLang="ko-KR" dirty="0"/>
          </a:p>
        </p:txBody>
      </p:sp>
      <p:pic>
        <p:nvPicPr>
          <p:cNvPr id="10242" name="Picture 2" descr="From pixel to voxel. A dimensional leap.">
            <a:extLst>
              <a:ext uri="{FF2B5EF4-FFF2-40B4-BE49-F238E27FC236}">
                <a16:creationId xmlns:a16="http://schemas.microsoft.com/office/drawing/2014/main" id="{67D98792-C2C4-4C0D-48E8-E93477E28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30" y="1873273"/>
            <a:ext cx="9622420" cy="34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9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ADNI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3AF5-0B02-9935-44E6-6EE0502D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181482"/>
          </a:xfrm>
        </p:spPr>
        <p:txBody>
          <a:bodyPr/>
          <a:lstStyle/>
          <a:p>
            <a:r>
              <a:rPr lang="ko-KR" altLang="en-US" dirty="0"/>
              <a:t>알츠하이머 </a:t>
            </a:r>
            <a:r>
              <a:rPr lang="ko-KR" altLang="en-US" dirty="0">
                <a:solidFill>
                  <a:srgbClr val="FF0000"/>
                </a:solidFill>
              </a:rPr>
              <a:t>뇌영상</a:t>
            </a:r>
            <a:r>
              <a:rPr lang="ko-KR" altLang="en-US" dirty="0"/>
              <a:t> 선도연구</a:t>
            </a:r>
            <a:r>
              <a:rPr lang="en-US" altLang="ko-KR" dirty="0"/>
              <a:t> (Alzheimer’s Disease </a:t>
            </a:r>
            <a:r>
              <a:rPr lang="en-US" altLang="ko-KR" dirty="0">
                <a:solidFill>
                  <a:srgbClr val="FF0000"/>
                </a:solidFill>
              </a:rPr>
              <a:t>Neuroimaging</a:t>
            </a:r>
            <a:r>
              <a:rPr lang="en-US" altLang="ko-KR" dirty="0"/>
              <a:t> Initiative)</a:t>
            </a:r>
          </a:p>
          <a:p>
            <a:r>
              <a:rPr lang="en-US" altLang="ko-KR" dirty="0"/>
              <a:t>55~90</a:t>
            </a:r>
            <a:r>
              <a:rPr lang="ko-KR" altLang="en-US" dirty="0"/>
              <a:t>세 노인들 대상</a:t>
            </a:r>
            <a:endParaRPr lang="en-US" altLang="ko-KR" dirty="0"/>
          </a:p>
          <a:p>
            <a:r>
              <a:rPr lang="ko-KR" altLang="en-US" dirty="0"/>
              <a:t>미국 </a:t>
            </a:r>
            <a:r>
              <a:rPr lang="en-US" altLang="ko-KR" dirty="0"/>
              <a:t>+ </a:t>
            </a:r>
            <a:r>
              <a:rPr lang="ko-KR" altLang="en-US" dirty="0"/>
              <a:t>캐나다 </a:t>
            </a:r>
            <a:r>
              <a:rPr lang="en-US" altLang="ko-KR" dirty="0"/>
              <a:t>63</a:t>
            </a:r>
            <a:r>
              <a:rPr lang="ko-KR" altLang="en-US" dirty="0"/>
              <a:t>개 지역</a:t>
            </a:r>
            <a:endParaRPr lang="en-US" altLang="ko-KR" dirty="0"/>
          </a:p>
          <a:p>
            <a:pPr lvl="1"/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⇒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연구소마다 스캐너 종류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02124"/>
                </a:solidFill>
                <a:latin typeface="Apple SD Gothic Neo"/>
              </a:rPr>
              <a:t>프로토콜 등이 다름 </a:t>
            </a: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(Variability)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Picture 2" descr="Alzheimer's Disease Neuroimaging Initiative — The Jagust Lab">
            <a:extLst>
              <a:ext uri="{FF2B5EF4-FFF2-40B4-BE49-F238E27FC236}">
                <a16:creationId xmlns:a16="http://schemas.microsoft.com/office/drawing/2014/main" id="{9A24D3E4-FB27-B0A3-52F7-30D01B64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87" y="3551830"/>
            <a:ext cx="9834263" cy="235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91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복셀</a:t>
            </a:r>
            <a:r>
              <a:rPr lang="en-US" altLang="ko-KR" dirty="0"/>
              <a:t>(voxel)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9344025" cy="4717378"/>
          </a:xfrm>
        </p:spPr>
        <p:txBody>
          <a:bodyPr/>
          <a:lstStyle/>
          <a:p>
            <a:r>
              <a:rPr lang="ko-KR" altLang="en-US" dirty="0"/>
              <a:t>뇌영역을 </a:t>
            </a:r>
            <a:r>
              <a:rPr lang="ko-KR" altLang="en-US" dirty="0">
                <a:highlight>
                  <a:srgbClr val="FFFF00"/>
                </a:highlight>
              </a:rPr>
              <a:t>복셀단위로</a:t>
            </a:r>
            <a:r>
              <a:rPr lang="ko-KR" altLang="en-US" dirty="0"/>
              <a:t> 잘게 쪼개어 </a:t>
            </a:r>
            <a:r>
              <a:rPr lang="en-US" altLang="ko-KR" dirty="0">
                <a:highlight>
                  <a:srgbClr val="FFFF00"/>
                </a:highlight>
              </a:rPr>
              <a:t>BOLD </a:t>
            </a:r>
            <a:r>
              <a:rPr lang="ko-KR" altLang="en-US" dirty="0">
                <a:highlight>
                  <a:srgbClr val="FFFF00"/>
                </a:highlight>
              </a:rPr>
              <a:t>신호</a:t>
            </a:r>
            <a:r>
              <a:rPr lang="ko-KR" altLang="en-US" dirty="0"/>
              <a:t>를 관측</a:t>
            </a:r>
            <a:endParaRPr lang="en-US" altLang="ko-KR" dirty="0"/>
          </a:p>
          <a:p>
            <a:r>
              <a:rPr lang="ko-KR" altLang="en-US" dirty="0"/>
              <a:t>가로 </a:t>
            </a:r>
            <a:r>
              <a:rPr lang="en-US" altLang="ko-KR" dirty="0"/>
              <a:t>X </a:t>
            </a:r>
            <a:r>
              <a:rPr lang="ko-KR" altLang="en-US" dirty="0"/>
              <a:t>세로 </a:t>
            </a:r>
            <a:r>
              <a:rPr lang="en-US" altLang="ko-KR" dirty="0"/>
              <a:t>X </a:t>
            </a:r>
            <a:r>
              <a:rPr lang="ko-KR" altLang="en-US" dirty="0"/>
              <a:t>슬라이스 두께 </a:t>
            </a:r>
            <a:r>
              <a:rPr lang="en-US" altLang="ko-KR" dirty="0"/>
              <a:t>(slice thickness)</a:t>
            </a:r>
          </a:p>
        </p:txBody>
      </p:sp>
      <p:pic>
        <p:nvPicPr>
          <p:cNvPr id="11266" name="Picture 2" descr="Illustration of a pixel and a voxel (getting of CEO Imaging Education... |  Download Scientific Diagram">
            <a:extLst>
              <a:ext uri="{FF2B5EF4-FFF2-40B4-BE49-F238E27FC236}">
                <a16:creationId xmlns:a16="http://schemas.microsoft.com/office/drawing/2014/main" id="{A25D6588-50AF-9896-BDCA-4CF602C8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68449"/>
            <a:ext cx="6054801" cy="34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1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복셀</a:t>
            </a:r>
            <a:r>
              <a:rPr lang="en-US" altLang="ko-KR" dirty="0"/>
              <a:t>(voxel)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9344025" cy="4717378"/>
          </a:xfrm>
        </p:spPr>
        <p:txBody>
          <a:bodyPr/>
          <a:lstStyle/>
          <a:p>
            <a:r>
              <a:rPr lang="en-US" altLang="ko-KR" dirty="0"/>
              <a:t>ADNI </a:t>
            </a:r>
            <a:r>
              <a:rPr lang="ko-KR" altLang="en-US" dirty="0"/>
              <a:t>데이터의 복셀 사이즈</a:t>
            </a:r>
            <a:endParaRPr lang="en-US" altLang="ko-KR" dirty="0"/>
          </a:p>
          <a:p>
            <a:pPr lvl="1"/>
            <a:r>
              <a:rPr lang="en-US" altLang="ko-KR" dirty="0"/>
              <a:t>3.4375</a:t>
            </a:r>
            <a:r>
              <a:rPr lang="ko-KR" altLang="en-US" dirty="0"/>
              <a:t>　Ｘ　</a:t>
            </a:r>
            <a:r>
              <a:rPr lang="en-US" altLang="ko-KR" dirty="0"/>
              <a:t>3.4375</a:t>
            </a:r>
            <a:r>
              <a:rPr lang="ko-KR" altLang="en-US" dirty="0"/>
              <a:t>　Ｘ　</a:t>
            </a:r>
            <a:r>
              <a:rPr lang="en-US" altLang="ko-KR" dirty="0"/>
              <a:t>3.4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3.39062</a:t>
            </a:r>
            <a:r>
              <a:rPr lang="ko-KR" altLang="en-US" dirty="0"/>
              <a:t>　Ｘ　</a:t>
            </a:r>
            <a:r>
              <a:rPr lang="en-US" altLang="ko-KR" dirty="0"/>
              <a:t>3.39062</a:t>
            </a:r>
            <a:r>
              <a:rPr lang="ko-KR" altLang="en-US" dirty="0"/>
              <a:t>　Ｘ　</a:t>
            </a:r>
            <a:r>
              <a:rPr lang="en-US" altLang="ko-KR" dirty="0"/>
              <a:t>3.39001</a:t>
            </a:r>
          </a:p>
          <a:p>
            <a:pPr lvl="1"/>
            <a:r>
              <a:rPr lang="en-US" altLang="ko-KR" dirty="0"/>
              <a:t>2.9 X 2.9 X 2.7</a:t>
            </a:r>
          </a:p>
          <a:p>
            <a:r>
              <a:rPr lang="ko-KR" altLang="en-US" dirty="0"/>
              <a:t>（</a:t>
            </a:r>
            <a:r>
              <a:rPr lang="en-US" altLang="ko-KR" dirty="0"/>
              <a:t>Subjects information</a:t>
            </a:r>
            <a:r>
              <a:rPr lang="ko-KR" altLang="en-US" dirty="0"/>
              <a:t>에 추가 예정）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23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뇌 영역 템플릿</a:t>
            </a:r>
            <a:r>
              <a:rPr lang="en-US" altLang="ko-KR" dirty="0"/>
              <a:t>(atlas)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뇌 영역을 구분하는 여러가지 템플릿이 존재</a:t>
            </a:r>
            <a:endParaRPr lang="en-US" altLang="ko-KR" dirty="0"/>
          </a:p>
          <a:p>
            <a:r>
              <a:rPr lang="ko-KR" altLang="en-US" dirty="0"/>
              <a:t>이러한 영역을 </a:t>
            </a:r>
            <a:r>
              <a:rPr lang="en-US" altLang="ko-KR" dirty="0">
                <a:solidFill>
                  <a:srgbClr val="FF0000"/>
                </a:solidFill>
              </a:rPr>
              <a:t>ROI(region of interests)</a:t>
            </a:r>
            <a:r>
              <a:rPr lang="ko-KR" altLang="en-US" dirty="0"/>
              <a:t>라고 함</a:t>
            </a:r>
            <a:endParaRPr lang="en-US" altLang="ko-KR" dirty="0"/>
          </a:p>
          <a:p>
            <a:r>
              <a:rPr lang="ko-KR" altLang="en-US" dirty="0"/>
              <a:t>각 템플릿마다 나눠진 영역의 수가 다름</a:t>
            </a:r>
            <a:endParaRPr lang="en-US" altLang="ko-KR" dirty="0"/>
          </a:p>
          <a:p>
            <a:r>
              <a:rPr lang="ko-KR" altLang="en-US" dirty="0"/>
              <a:t>각 나눠진 </a:t>
            </a:r>
            <a:r>
              <a:rPr lang="ko-KR" altLang="en-US" dirty="0">
                <a:highlight>
                  <a:srgbClr val="FFFF00"/>
                </a:highlight>
              </a:rPr>
              <a:t>영역별로 복셀을 </a:t>
            </a:r>
            <a:r>
              <a:rPr lang="en-US" altLang="ko-KR" dirty="0">
                <a:highlight>
                  <a:srgbClr val="FFFF00"/>
                </a:highlight>
              </a:rPr>
              <a:t>clustering</a:t>
            </a:r>
            <a:r>
              <a:rPr lang="ko-KR" altLang="en-US" dirty="0"/>
              <a:t>해서 </a:t>
            </a:r>
            <a:r>
              <a:rPr lang="ko-KR" altLang="en-US" dirty="0">
                <a:highlight>
                  <a:srgbClr val="FFFF00"/>
                </a:highlight>
              </a:rPr>
              <a:t>해당 영역의 </a:t>
            </a:r>
            <a:r>
              <a:rPr lang="en-US" altLang="ko-KR" dirty="0">
                <a:highlight>
                  <a:srgbClr val="FFFF00"/>
                </a:highlight>
              </a:rPr>
              <a:t>BOLD </a:t>
            </a:r>
            <a:r>
              <a:rPr lang="ko-KR" altLang="en-US" dirty="0">
                <a:highlight>
                  <a:srgbClr val="FFFF00"/>
                </a:highlight>
              </a:rPr>
              <a:t>신호로 </a:t>
            </a:r>
            <a:r>
              <a:rPr lang="ko-KR" altLang="en-US" dirty="0"/>
              <a:t>간주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 descr="fMRI Tutorial #9: ROI Analysis — Andy's Brain Book 1.0 documentation">
            <a:extLst>
              <a:ext uri="{FF2B5EF4-FFF2-40B4-BE49-F238E27FC236}">
                <a16:creationId xmlns:a16="http://schemas.microsoft.com/office/drawing/2014/main" id="{2458A999-D4FF-0B50-F8E7-91FB47F9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84" y="3780219"/>
            <a:ext cx="2326070" cy="24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79C6A-8B16-255C-D49C-B4243A4B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0" y="3780219"/>
            <a:ext cx="2257008" cy="22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뇌 영역 템플릿</a:t>
            </a:r>
            <a:r>
              <a:rPr lang="en-US" altLang="ko-KR" dirty="0"/>
              <a:t>(atlas)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건강한 사람들의 뇌의 평균으로 </a:t>
            </a:r>
            <a:r>
              <a:rPr lang="en-US" altLang="ko-KR" dirty="0"/>
              <a:t>atlas</a:t>
            </a:r>
            <a:r>
              <a:rPr lang="ko-KR" altLang="en-US" dirty="0"/>
              <a:t>가 만들어짐 </a:t>
            </a:r>
            <a:r>
              <a:rPr lang="en-US" altLang="ko-KR" dirty="0"/>
              <a:t>(</a:t>
            </a:r>
            <a:r>
              <a:rPr lang="ko-KR" altLang="en-US" dirty="0"/>
              <a:t>표준화</a:t>
            </a:r>
            <a:r>
              <a:rPr lang="en-US" altLang="ko-KR" dirty="0"/>
              <a:t>)</a:t>
            </a:r>
          </a:p>
        </p:txBody>
      </p:sp>
      <p:pic>
        <p:nvPicPr>
          <p:cNvPr id="3" name="Picture 2" descr="Brain Atlases | Image, Informatics &amp; Intelligence (i3) Research Lab">
            <a:extLst>
              <a:ext uri="{FF2B5EF4-FFF2-40B4-BE49-F238E27FC236}">
                <a16:creationId xmlns:a16="http://schemas.microsoft.com/office/drawing/2014/main" id="{586D972E-48EC-870A-666F-B67913F2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459" y="1967001"/>
            <a:ext cx="3993561" cy="433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6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뇌 영역 템플릿</a:t>
            </a:r>
            <a:r>
              <a:rPr lang="en-US" altLang="ko-KR" dirty="0"/>
              <a:t>(atlas)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현재 데이터는 </a:t>
            </a:r>
            <a:r>
              <a:rPr lang="en-US" altLang="ko-KR" dirty="0"/>
              <a:t>AAL </a:t>
            </a:r>
            <a:r>
              <a:rPr lang="ko-KR" altLang="en-US" dirty="0"/>
              <a:t>템플릿을 사용</a:t>
            </a:r>
            <a:endParaRPr lang="en-US" altLang="ko-KR" dirty="0"/>
          </a:p>
          <a:p>
            <a:r>
              <a:rPr lang="en-US" altLang="ko-KR" dirty="0"/>
              <a:t>116</a:t>
            </a:r>
            <a:r>
              <a:rPr lang="ko-KR" altLang="en-US" dirty="0"/>
              <a:t>개의 </a:t>
            </a:r>
            <a:r>
              <a:rPr lang="en-US" altLang="ko-KR" dirty="0"/>
              <a:t>ROI</a:t>
            </a:r>
            <a:r>
              <a:rPr lang="ko-KR" altLang="en-US" dirty="0"/>
              <a:t>가 존재 </a:t>
            </a:r>
            <a:r>
              <a:rPr lang="en-US" altLang="ko-KR" dirty="0"/>
              <a:t>(=</a:t>
            </a:r>
            <a:r>
              <a:rPr lang="ko-KR" altLang="en-US" dirty="0"/>
              <a:t>뇌 영역을 </a:t>
            </a:r>
            <a:r>
              <a:rPr lang="en-US" altLang="ko-KR" dirty="0"/>
              <a:t>116</a:t>
            </a:r>
            <a:r>
              <a:rPr lang="ko-KR" altLang="en-US" dirty="0"/>
              <a:t>개로 나눔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2050" name="Picture 2" descr="Automated Anatomical Labelling (AAL) atlas. | Download Scientific Diagram">
            <a:extLst>
              <a:ext uri="{FF2B5EF4-FFF2-40B4-BE49-F238E27FC236}">
                <a16:creationId xmlns:a16="http://schemas.microsoft.com/office/drawing/2014/main" id="{1CF304B8-0A14-BC76-9E59-BC6FBF5A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2665312"/>
            <a:ext cx="73723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96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AAL </a:t>
            </a:r>
            <a:r>
              <a:rPr lang="ko-KR" altLang="en-US" dirty="0"/>
              <a:t>템플릿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EEFD5-3258-3F2F-AB75-DE8A99A2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04" y="1354238"/>
            <a:ext cx="6784392" cy="41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AAL </a:t>
            </a:r>
            <a:r>
              <a:rPr lang="ko-KR" altLang="en-US" dirty="0"/>
              <a:t>템플릿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ROI key : </a:t>
            </a:r>
            <a:r>
              <a:rPr lang="ko-KR" altLang="en-US" dirty="0"/>
              <a:t>어떤 뇌영역을 가리키고 있는가 확인할 수 있음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각 영역들 간의 상관계수 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A3C68-53CF-1299-D3D9-F3033877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489572"/>
            <a:ext cx="6581477" cy="344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RS-fMRI</a:t>
            </a:r>
            <a:r>
              <a:rPr lang="ko-KR" altLang="en-US" dirty="0"/>
              <a:t> 데이터 전처리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Absolutely established pipeline</a:t>
            </a:r>
            <a:r>
              <a:rPr lang="ko-KR" altLang="en-US" dirty="0"/>
              <a:t>은 존재하지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데이터나 분석 방법에 따라 다른 전처리 파이프라인을 사용</a:t>
            </a:r>
            <a:endParaRPr lang="en-US" altLang="ko-KR" dirty="0"/>
          </a:p>
          <a:p>
            <a:r>
              <a:rPr lang="ko-KR" altLang="en-US" dirty="0"/>
              <a:t>현재 얻어진 데이터는 </a:t>
            </a:r>
            <a:r>
              <a:rPr lang="en-US" altLang="ko-KR" dirty="0">
                <a:highlight>
                  <a:srgbClr val="FFFF00"/>
                </a:highlight>
              </a:rPr>
              <a:t>ADNI </a:t>
            </a:r>
            <a:r>
              <a:rPr lang="ko-KR" altLang="en-US" dirty="0">
                <a:highlight>
                  <a:srgbClr val="FFFF00"/>
                </a:highlight>
              </a:rPr>
              <a:t>데이터에 적합하다고 판단되는 파이프라인을 사용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(</a:t>
            </a:r>
            <a:r>
              <a:rPr lang="ko-KR" altLang="en-US" dirty="0"/>
              <a:t>추후에 다른 파이프라인으로 구한 값 추가 예정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59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RS-fMRI preprocessing tools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3AF5-0B02-9935-44E6-6EE0502D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9324"/>
            <a:ext cx="10241280" cy="3959352"/>
          </a:xfrm>
        </p:spPr>
        <p:txBody>
          <a:bodyPr/>
          <a:lstStyle/>
          <a:p>
            <a:r>
              <a:rPr lang="en-US" altLang="ko-KR" dirty="0"/>
              <a:t>FSL</a:t>
            </a:r>
            <a:r>
              <a:rPr lang="ko-KR" altLang="en-US" dirty="0"/>
              <a:t>，</a:t>
            </a:r>
            <a:r>
              <a:rPr lang="en-US" altLang="ko-KR" dirty="0"/>
              <a:t>AFNI</a:t>
            </a:r>
          </a:p>
          <a:p>
            <a:r>
              <a:rPr lang="en-US" altLang="ko-KR" dirty="0"/>
              <a:t>SPM12 – MATLAB – DPABI : GUI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8" name="Picture 4" descr="SPM12 Software - Statistical Parametric Mapping">
            <a:extLst>
              <a:ext uri="{FF2B5EF4-FFF2-40B4-BE49-F238E27FC236}">
                <a16:creationId xmlns:a16="http://schemas.microsoft.com/office/drawing/2014/main" id="{6B064280-BCE3-B04A-C414-A2A0635A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313" y="33957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LAB - 위키백과, 우리 모두의 백과사전">
            <a:extLst>
              <a:ext uri="{FF2B5EF4-FFF2-40B4-BE49-F238E27FC236}">
                <a16:creationId xmlns:a16="http://schemas.microsoft.com/office/drawing/2014/main" id="{51BCF04F-7B61-1908-7CA4-10D749D5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61" y="3347275"/>
            <a:ext cx="238456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PABI: a toolbox for Data Processing &amp; Analysis for Brain Imaging | The  R-fMRI Network">
            <a:extLst>
              <a:ext uri="{FF2B5EF4-FFF2-40B4-BE49-F238E27FC236}">
                <a16:creationId xmlns:a16="http://schemas.microsoft.com/office/drawing/2014/main" id="{105F7E32-1802-DEFB-0739-E9AE5DC29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716" y="2854180"/>
            <a:ext cx="2041971" cy="32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0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RS-fMRI</a:t>
            </a:r>
            <a:r>
              <a:rPr lang="ko-KR" altLang="en-US" dirty="0"/>
              <a:t> 데이터 전처리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노이즈 제거／보정 </a:t>
            </a:r>
            <a:r>
              <a:rPr lang="en-US" altLang="ko-KR" dirty="0"/>
              <a:t>(ex)</a:t>
            </a:r>
            <a:r>
              <a:rPr lang="ko-KR" altLang="en-US" dirty="0"/>
              <a:t>머리 움직임</a:t>
            </a:r>
            <a:endParaRPr lang="en-US" altLang="ko-KR" dirty="0"/>
          </a:p>
          <a:p>
            <a:r>
              <a:rPr lang="ko-KR" altLang="en-US" dirty="0"/>
              <a:t>머리 크기 표준화</a:t>
            </a:r>
            <a:r>
              <a:rPr lang="en-US" altLang="ko-KR" dirty="0"/>
              <a:t>(normalization)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63ECA-F883-79D4-C499-44F4E255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27" y="2828925"/>
            <a:ext cx="3676346" cy="27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Alzheimer’s Disease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ko-KR" altLang="en-US" sz="1600"/>
              <a:t>치매를 일으키는 가장 흔한 퇴행성 뇌질환</a:t>
            </a:r>
            <a:endParaRPr lang="en-US" altLang="ko-KR" sz="1600"/>
          </a:p>
          <a:p>
            <a:r>
              <a:rPr lang="ko-KR" altLang="en-US" sz="1600"/>
              <a:t>아직까지 치료제가 존재하지 않음</a:t>
            </a:r>
            <a:endParaRPr lang="en-US" altLang="ko-KR" sz="1600"/>
          </a:p>
        </p:txBody>
      </p:sp>
      <p:pic>
        <p:nvPicPr>
          <p:cNvPr id="1026" name="Picture 2" descr="Free Vector | Alzheimer disease composition with senior man">
            <a:extLst>
              <a:ext uri="{FF2B5EF4-FFF2-40B4-BE49-F238E27FC236}">
                <a16:creationId xmlns:a16="http://schemas.microsoft.com/office/drawing/2014/main" id="{277F9724-3D17-203D-F554-1D511803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929" y="457200"/>
            <a:ext cx="4391580" cy="547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2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RS-fMRI</a:t>
            </a:r>
            <a:r>
              <a:rPr lang="ko-KR" altLang="en-US" dirty="0"/>
              <a:t> </a:t>
            </a:r>
            <a:r>
              <a:rPr lang="en-US" altLang="ko-KR" dirty="0"/>
              <a:t>measures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데이터에 추가 예정</a:t>
            </a:r>
            <a:r>
              <a:rPr lang="en-US" altLang="ko-KR" dirty="0"/>
              <a:t>) </a:t>
            </a:r>
            <a:r>
              <a:rPr lang="en-US" altLang="ko-KR" dirty="0" err="1"/>
              <a:t>ReHo</a:t>
            </a:r>
            <a:r>
              <a:rPr lang="en-US" altLang="ko-KR" dirty="0"/>
              <a:t>, </a:t>
            </a:r>
            <a:r>
              <a:rPr lang="en-US" altLang="ko-KR" dirty="0" err="1"/>
              <a:t>fALFF</a:t>
            </a:r>
            <a:r>
              <a:rPr lang="en-US" altLang="ko-KR" dirty="0"/>
              <a:t>, ALFF, Surface-based Signals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현재 데이터</a:t>
            </a:r>
            <a:r>
              <a:rPr lang="en-US" altLang="ko-KR" dirty="0"/>
              <a:t>) ROI signals, Functional connectivity</a:t>
            </a:r>
          </a:p>
          <a:p>
            <a:r>
              <a:rPr lang="en-US" altLang="ko-KR" dirty="0"/>
              <a:t>VMHC</a:t>
            </a:r>
          </a:p>
        </p:txBody>
      </p:sp>
    </p:spTree>
    <p:extLst>
      <p:ext uri="{BB962C8B-B14F-4D97-AF65-F5344CB8AC3E}">
        <p14:creationId xmlns:p14="http://schemas.microsoft.com/office/powerpoint/2010/main" val="4716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who were included?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650AF3-9638-258A-AC45-704D2C5D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/>
              <a:t>ADNI</a:t>
            </a:r>
            <a:r>
              <a:rPr lang="ko-KR" altLang="en-US" dirty="0"/>
              <a:t>는 </a:t>
            </a:r>
            <a:r>
              <a:rPr lang="en-US" altLang="ko-KR" dirty="0"/>
              <a:t>follow-up study (</a:t>
            </a:r>
            <a:r>
              <a:rPr lang="ko-KR" altLang="en-US" dirty="0"/>
              <a:t>추적조사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Screening </a:t>
            </a:r>
            <a:r>
              <a:rPr lang="ko-KR" altLang="en-US" dirty="0"/>
              <a:t>단계에서 포함</a:t>
            </a:r>
            <a:r>
              <a:rPr lang="en-US" altLang="ko-KR" dirty="0"/>
              <a:t>/</a:t>
            </a:r>
            <a:r>
              <a:rPr lang="ko-KR" altLang="en-US" dirty="0"/>
              <a:t>제외 여부 결정 </a:t>
            </a:r>
            <a:r>
              <a:rPr lang="en-US" altLang="ko-KR" dirty="0"/>
              <a:t>(</a:t>
            </a:r>
            <a:r>
              <a:rPr lang="ko-KR" altLang="en-US" dirty="0"/>
              <a:t>현 데이터는 포함된 경우만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ADNI</a:t>
            </a:r>
            <a:r>
              <a:rPr lang="ko-KR" altLang="en-US" dirty="0"/>
              <a:t>에서 제공하는 </a:t>
            </a:r>
            <a:r>
              <a:rPr lang="en-US" altLang="ko-KR" dirty="0"/>
              <a:t>QC </a:t>
            </a:r>
            <a:r>
              <a:rPr lang="ko-KR" altLang="en-US" dirty="0"/>
              <a:t>정보로 필터링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현재</a:t>
            </a:r>
            <a:r>
              <a:rPr lang="en-US" altLang="ko-KR" dirty="0"/>
              <a:t> </a:t>
            </a:r>
            <a:r>
              <a:rPr lang="ko-KR" altLang="en-US" dirty="0"/>
              <a:t>데이터 포함 방식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가장 첫 방문 데이터를 선택</a:t>
            </a:r>
            <a:endParaRPr lang="en-US" altLang="ko-KR" dirty="0"/>
          </a:p>
          <a:p>
            <a:pPr lvl="1"/>
            <a:r>
              <a:rPr lang="ko-KR" altLang="en-US" dirty="0"/>
              <a:t>해당 데이터가 쓸 수 없음</a:t>
            </a:r>
          </a:p>
          <a:p>
            <a:pPr lvl="1"/>
            <a:r>
              <a:rPr lang="ko-KR" altLang="en-US" dirty="0"/>
              <a:t>그 다음 방문 데이터를 사용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90D08FC-567D-99FF-C633-16D396CEA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441599"/>
              </p:ext>
            </p:extLst>
          </p:nvPr>
        </p:nvGraphicFramePr>
        <p:xfrm>
          <a:off x="2037495" y="3930962"/>
          <a:ext cx="8117009" cy="2750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0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데이터 형태로 저장되어 있음</a:t>
            </a:r>
            <a:endParaRPr lang="en-US" altLang="ko-KR" dirty="0"/>
          </a:p>
          <a:p>
            <a:r>
              <a:rPr lang="en-US" altLang="ko-KR" dirty="0"/>
              <a:t>AD, CN </a:t>
            </a:r>
            <a:r>
              <a:rPr lang="ko-KR" altLang="en-US" dirty="0"/>
              <a:t>등의 </a:t>
            </a:r>
            <a:r>
              <a:rPr lang="en-US" altLang="ko-KR" dirty="0"/>
              <a:t>clinical group </a:t>
            </a:r>
            <a:r>
              <a:rPr lang="ko-KR" altLang="en-US" dirty="0"/>
              <a:t>별로 구성</a:t>
            </a:r>
            <a:endParaRPr lang="en-US" altLang="ko-KR" dirty="0"/>
          </a:p>
          <a:p>
            <a:r>
              <a:rPr lang="en-US" altLang="ko-KR" dirty="0"/>
              <a:t>CN(</a:t>
            </a:r>
            <a:r>
              <a:rPr lang="ko-KR" altLang="en-US" dirty="0"/>
              <a:t>정상인</a:t>
            </a:r>
            <a:r>
              <a:rPr lang="en-US" altLang="ko-KR" dirty="0"/>
              <a:t>)</a:t>
            </a:r>
            <a:r>
              <a:rPr lang="ko-KR" altLang="en-US" dirty="0"/>
              <a:t>은 상대적으로 많아서 </a:t>
            </a:r>
            <a:r>
              <a:rPr lang="en-US" altLang="ko-KR" dirty="0"/>
              <a:t>4</a:t>
            </a:r>
            <a:r>
              <a:rPr lang="ko-KR" altLang="en-US" dirty="0"/>
              <a:t>개 파일로 분할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3819879-BC09-24A7-E066-B8046751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1" y="2938818"/>
            <a:ext cx="7260028" cy="32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how to load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/>
              <a:t>1)</a:t>
            </a:r>
            <a:r>
              <a:rPr lang="ko-KR" altLang="en-US" dirty="0"/>
              <a:t> 파일 더블 클릭</a:t>
            </a:r>
            <a:endParaRPr lang="en-US" altLang="ko-KR" dirty="0"/>
          </a:p>
          <a:p>
            <a:r>
              <a:rPr lang="en-US" altLang="ko-KR" dirty="0"/>
              <a:t>2) load </a:t>
            </a:r>
            <a:r>
              <a:rPr lang="ko-KR" altLang="en-US" dirty="0"/>
              <a:t>함수 사용</a:t>
            </a:r>
            <a:endParaRPr lang="en-US" altLang="ko-KR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A3819879-BC09-24A7-E066-B8046751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75" y="2802401"/>
            <a:ext cx="7434805" cy="3303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2E1C5-69D2-EF13-C2F1-6CE755855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59" y="2199739"/>
            <a:ext cx="10241281" cy="52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2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structure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measures</a:t>
            </a:r>
            <a:r>
              <a:rPr lang="ko-KR" altLang="en-US" dirty="0"/>
              <a:t>도 추가 예정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FA3F3-326B-6F8E-EF5B-FF1B132E8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48345"/>
            <a:ext cx="9818858" cy="37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6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en-US" altLang="ko-KR" dirty="0" err="1"/>
              <a:t>Subjects_information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MANUFACTURER</a:t>
            </a:r>
            <a:r>
              <a:rPr lang="en-US" altLang="ko-KR" dirty="0"/>
              <a:t> : </a:t>
            </a:r>
            <a:r>
              <a:rPr lang="ko-KR" altLang="en-US" dirty="0"/>
              <a:t>스캐너 제조사 </a:t>
            </a:r>
            <a:r>
              <a:rPr lang="en-US" altLang="ko-KR" dirty="0"/>
              <a:t>(</a:t>
            </a:r>
            <a:r>
              <a:rPr lang="ko-KR" altLang="en-US" dirty="0"/>
              <a:t>전처리에서는 제조사 종류 구별도 중요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SIEMENS (</a:t>
            </a:r>
            <a:r>
              <a:rPr lang="ko-KR" altLang="en-US" dirty="0"/>
              <a:t>지멘스</a:t>
            </a:r>
            <a:r>
              <a:rPr lang="en-US" altLang="ko-KR" dirty="0"/>
              <a:t>) : MB, SB</a:t>
            </a:r>
          </a:p>
          <a:p>
            <a:pPr lvl="1"/>
            <a:r>
              <a:rPr lang="en-US" altLang="ko-KR" dirty="0"/>
              <a:t>Philips</a:t>
            </a:r>
          </a:p>
          <a:p>
            <a:pPr lvl="1"/>
            <a:r>
              <a:rPr lang="en-US" altLang="ko-KR" dirty="0"/>
              <a:t>GE MEDICAL SYSTEMS</a:t>
            </a:r>
          </a:p>
          <a:p>
            <a:r>
              <a:rPr lang="ko-KR" altLang="en-US" dirty="0"/>
              <a:t>제조사 마다 여러 스캐너 모델이 존재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MANUFACTURE.MODEL.NAME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스캐너마다 </a:t>
            </a:r>
            <a:r>
              <a:rPr lang="en-US" altLang="ko-KR" dirty="0"/>
              <a:t>Variability</a:t>
            </a:r>
            <a:r>
              <a:rPr lang="ko-KR" altLang="en-US" dirty="0"/>
              <a:t>가 존재할 수 있음</a:t>
            </a:r>
            <a:endParaRPr lang="en-US" altLang="ko-KR" dirty="0"/>
          </a:p>
          <a:p>
            <a:r>
              <a:rPr lang="ko-KR" altLang="en-US" dirty="0"/>
              <a:t>보통 다른 논문들에서는 한 종류의 스캐너만을 사용했음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32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en-US" altLang="ko-KR" dirty="0" err="1"/>
              <a:t>Subjects_information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RESEARCH.GROUP</a:t>
            </a:r>
            <a:r>
              <a:rPr lang="en-US" altLang="ko-KR" dirty="0"/>
              <a:t> : clinical group</a:t>
            </a:r>
          </a:p>
          <a:p>
            <a:pPr lvl="1"/>
            <a:r>
              <a:rPr lang="en-US" altLang="ko-KR" dirty="0"/>
              <a:t>AD</a:t>
            </a:r>
          </a:p>
          <a:p>
            <a:pPr lvl="1"/>
            <a:r>
              <a:rPr lang="en-US" altLang="ko-KR" dirty="0"/>
              <a:t>CN</a:t>
            </a:r>
          </a:p>
          <a:p>
            <a:pPr lvl="1"/>
            <a:r>
              <a:rPr lang="en-US" altLang="ko-KR" dirty="0"/>
              <a:t>SMC</a:t>
            </a:r>
          </a:p>
          <a:p>
            <a:pPr lvl="1"/>
            <a:r>
              <a:rPr lang="en-US" altLang="ko-KR" dirty="0"/>
              <a:t>EMCI</a:t>
            </a:r>
          </a:p>
          <a:p>
            <a:pPr lvl="1"/>
            <a:r>
              <a:rPr lang="en-US" altLang="ko-KR" dirty="0"/>
              <a:t>LMCI</a:t>
            </a:r>
          </a:p>
          <a:p>
            <a:pPr lvl="1"/>
            <a:r>
              <a:rPr lang="en-US" altLang="ko-KR" dirty="0"/>
              <a:t>MCI</a:t>
            </a:r>
          </a:p>
        </p:txBody>
      </p:sp>
    </p:spTree>
    <p:extLst>
      <p:ext uri="{BB962C8B-B14F-4D97-AF65-F5344CB8AC3E}">
        <p14:creationId xmlns:p14="http://schemas.microsoft.com/office/powerpoint/2010/main" val="3449762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en-US" altLang="ko-KR" dirty="0" err="1"/>
              <a:t>ROI_Signals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형태로 각 환자들의 </a:t>
            </a:r>
            <a:r>
              <a:rPr lang="en-US" altLang="ko-KR" dirty="0"/>
              <a:t>ROI</a:t>
            </a:r>
            <a:r>
              <a:rPr lang="ko-KR" altLang="en-US" dirty="0"/>
              <a:t>신호가 </a:t>
            </a:r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ko-KR" altLang="en-US" dirty="0"/>
              <a:t>형태로 존재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C03FF-1D4C-A1B0-3742-1C505A393A36}"/>
              </a:ext>
            </a:extLst>
          </p:cNvPr>
          <p:cNvSpPr txBox="1"/>
          <p:nvPr/>
        </p:nvSpPr>
        <p:spPr>
          <a:xfrm>
            <a:off x="2002154" y="1830047"/>
            <a:ext cx="9435464" cy="341632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ROI</a:t>
            </a:r>
            <a:r>
              <a:rPr lang="ko-KR" altLang="en-US" dirty="0"/>
              <a:t> </a:t>
            </a:r>
            <a:r>
              <a:rPr lang="en-US" altLang="ko-KR" dirty="0" err="1"/>
              <a:t>Signals.list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080BE-2D41-2B27-7A8B-4A90487271E8}"/>
              </a:ext>
            </a:extLst>
          </p:cNvPr>
          <p:cNvSpPr txBox="1"/>
          <p:nvPr/>
        </p:nvSpPr>
        <p:spPr>
          <a:xfrm>
            <a:off x="2190750" y="2143125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1</a:t>
            </a:r>
            <a:r>
              <a:rPr lang="ko-KR" altLang="en-US" dirty="0"/>
              <a:t>의 </a:t>
            </a:r>
            <a:r>
              <a:rPr lang="en-US" altLang="ko-KR" dirty="0"/>
              <a:t>ROI signals</a:t>
            </a:r>
            <a:r>
              <a:rPr lang="ko-KR" altLang="en-US" dirty="0"/>
              <a:t>의 </a:t>
            </a:r>
            <a:r>
              <a:rPr lang="en-US" altLang="ko-KR" dirty="0" err="1"/>
              <a:t>data.frame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3C0F4-36A0-B217-A0A3-054923EE383E}"/>
              </a:ext>
            </a:extLst>
          </p:cNvPr>
          <p:cNvSpPr txBox="1"/>
          <p:nvPr/>
        </p:nvSpPr>
        <p:spPr>
          <a:xfrm>
            <a:off x="2190749" y="2795019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2</a:t>
            </a:r>
            <a:r>
              <a:rPr lang="ko-KR" altLang="en-US" dirty="0"/>
              <a:t>의 </a:t>
            </a:r>
            <a:r>
              <a:rPr lang="en-US" altLang="ko-KR" dirty="0"/>
              <a:t>ROI signals</a:t>
            </a:r>
            <a:r>
              <a:rPr lang="ko-KR" altLang="en-US" dirty="0"/>
              <a:t>의 </a:t>
            </a:r>
            <a:r>
              <a:rPr lang="en-US" altLang="ko-KR" dirty="0" err="1"/>
              <a:t>data.frame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76577-3CB4-CF93-287E-2339DB0367CA}"/>
              </a:ext>
            </a:extLst>
          </p:cNvPr>
          <p:cNvSpPr txBox="1"/>
          <p:nvPr/>
        </p:nvSpPr>
        <p:spPr>
          <a:xfrm>
            <a:off x="2190750" y="3538207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3</a:t>
            </a:r>
            <a:r>
              <a:rPr lang="ko-KR" altLang="en-US" dirty="0"/>
              <a:t>의 </a:t>
            </a:r>
            <a:r>
              <a:rPr lang="en-US" altLang="ko-KR" dirty="0"/>
              <a:t>ROI signals</a:t>
            </a:r>
            <a:r>
              <a:rPr lang="ko-KR" altLang="en-US" dirty="0"/>
              <a:t>의 </a:t>
            </a:r>
            <a:r>
              <a:rPr lang="en-US" altLang="ko-KR" dirty="0" err="1"/>
              <a:t>data.frame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6BEBD-9C38-01B8-80E9-23DC100FD385}"/>
              </a:ext>
            </a:extLst>
          </p:cNvPr>
          <p:cNvSpPr txBox="1"/>
          <p:nvPr/>
        </p:nvSpPr>
        <p:spPr>
          <a:xfrm>
            <a:off x="2190750" y="4345544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4</a:t>
            </a:r>
            <a:r>
              <a:rPr lang="ko-KR" altLang="en-US" dirty="0"/>
              <a:t>의 </a:t>
            </a:r>
            <a:r>
              <a:rPr lang="en-US" altLang="ko-KR" dirty="0"/>
              <a:t>ROI signals</a:t>
            </a:r>
            <a:r>
              <a:rPr lang="ko-KR" altLang="en-US" dirty="0"/>
              <a:t>의 </a:t>
            </a:r>
            <a:r>
              <a:rPr lang="en-US" altLang="ko-KR" dirty="0" err="1"/>
              <a:t>data.frame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557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en-US" altLang="ko-KR" dirty="0" err="1"/>
              <a:t>ROI_Signals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43</a:t>
            </a:r>
            <a:r>
              <a:rPr lang="ko-KR" altLang="en-US" dirty="0"/>
              <a:t>명의 환자들의 </a:t>
            </a:r>
            <a:r>
              <a:rPr lang="en-US" altLang="ko-KR" dirty="0"/>
              <a:t>8</a:t>
            </a:r>
            <a:r>
              <a:rPr lang="ko-KR" altLang="en-US" dirty="0"/>
              <a:t>개의 뇌영역</a:t>
            </a:r>
            <a:r>
              <a:rPr lang="en-US" altLang="ko-KR" dirty="0"/>
              <a:t>(ROI)</a:t>
            </a:r>
            <a:r>
              <a:rPr lang="ko-KR" altLang="en-US" dirty="0"/>
              <a:t>에서 관찰한 </a:t>
            </a:r>
            <a:r>
              <a:rPr lang="en-US" altLang="ko-KR" dirty="0"/>
              <a:t>BOLD signals</a:t>
            </a:r>
            <a:r>
              <a:rPr lang="ko-KR" altLang="en-US" dirty="0"/>
              <a:t>가 </a:t>
            </a:r>
            <a:r>
              <a:rPr lang="en-US" altLang="ko-KR" dirty="0" err="1"/>
              <a:t>df</a:t>
            </a:r>
            <a:r>
              <a:rPr lang="ko-KR" altLang="en-US" dirty="0"/>
              <a:t>형태로 존재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A749C-3016-F040-D794-B11311BB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78" y="2672715"/>
            <a:ext cx="9181622" cy="29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7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en-US" altLang="ko-KR" dirty="0" err="1"/>
              <a:t>Pearson_Correlation</a:t>
            </a:r>
            <a:endParaRPr lang="ko-KR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18EF-2584-3374-4964-C6302BE1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10241280" cy="4844422"/>
          </a:xfrm>
        </p:spPr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형태로 각 환자들의 </a:t>
            </a:r>
            <a:r>
              <a:rPr lang="en-US" altLang="ko-KR" dirty="0"/>
              <a:t>ROI</a:t>
            </a:r>
            <a:r>
              <a:rPr lang="ko-KR" altLang="en-US" dirty="0"/>
              <a:t>신호들의　상관계수가 ｍａｔｒｉｘ</a:t>
            </a:r>
            <a:r>
              <a:rPr lang="en-US" altLang="ko-KR" dirty="0"/>
              <a:t> </a:t>
            </a:r>
            <a:r>
              <a:rPr lang="ko-KR" altLang="en-US" dirty="0"/>
              <a:t>형태로 존재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C03FF-1D4C-A1B0-3742-1C505A393A36}"/>
              </a:ext>
            </a:extLst>
          </p:cNvPr>
          <p:cNvSpPr txBox="1"/>
          <p:nvPr/>
        </p:nvSpPr>
        <p:spPr>
          <a:xfrm>
            <a:off x="2002154" y="1830047"/>
            <a:ext cx="9435464" cy="341632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Pearson </a:t>
            </a:r>
            <a:r>
              <a:rPr lang="en-US" altLang="ko-KR" dirty="0" err="1"/>
              <a:t>Correlation.list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080BE-2D41-2B27-7A8B-4A90487271E8}"/>
              </a:ext>
            </a:extLst>
          </p:cNvPr>
          <p:cNvSpPr txBox="1"/>
          <p:nvPr/>
        </p:nvSpPr>
        <p:spPr>
          <a:xfrm>
            <a:off x="2190750" y="2143125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1</a:t>
            </a:r>
            <a:r>
              <a:rPr lang="ko-KR" altLang="en-US" dirty="0"/>
              <a:t>의 </a:t>
            </a:r>
            <a:r>
              <a:rPr lang="en-US" altLang="ko-KR" dirty="0"/>
              <a:t>ROI signals</a:t>
            </a:r>
            <a:r>
              <a:rPr lang="ko-KR" altLang="en-US" dirty="0"/>
              <a:t>의 상관계수의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3C0F4-36A0-B217-A0A3-054923EE383E}"/>
              </a:ext>
            </a:extLst>
          </p:cNvPr>
          <p:cNvSpPr txBox="1"/>
          <p:nvPr/>
        </p:nvSpPr>
        <p:spPr>
          <a:xfrm>
            <a:off x="2190749" y="2795019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</a:t>
            </a:r>
            <a:r>
              <a:rPr lang="ko-KR" altLang="en-US" dirty="0"/>
              <a:t>２의 </a:t>
            </a:r>
            <a:r>
              <a:rPr lang="en-US" altLang="ko-KR" dirty="0"/>
              <a:t>ROI signals</a:t>
            </a:r>
            <a:r>
              <a:rPr lang="ko-KR" altLang="en-US" dirty="0"/>
              <a:t>의 상관계수의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76577-3CB4-CF93-287E-2339DB0367CA}"/>
              </a:ext>
            </a:extLst>
          </p:cNvPr>
          <p:cNvSpPr txBox="1"/>
          <p:nvPr/>
        </p:nvSpPr>
        <p:spPr>
          <a:xfrm>
            <a:off x="2190750" y="3538207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</a:t>
            </a:r>
            <a:r>
              <a:rPr lang="ko-KR" altLang="en-US" dirty="0"/>
              <a:t>３의 </a:t>
            </a:r>
            <a:r>
              <a:rPr lang="en-US" altLang="ko-KR" dirty="0"/>
              <a:t>ROI signals</a:t>
            </a:r>
            <a:r>
              <a:rPr lang="ko-KR" altLang="en-US" dirty="0"/>
              <a:t>의 상관계수의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6BEBD-9C38-01B8-80E9-23DC100FD385}"/>
              </a:ext>
            </a:extLst>
          </p:cNvPr>
          <p:cNvSpPr txBox="1"/>
          <p:nvPr/>
        </p:nvSpPr>
        <p:spPr>
          <a:xfrm>
            <a:off x="2190750" y="4345544"/>
            <a:ext cx="9058275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Subject </a:t>
            </a:r>
            <a:r>
              <a:rPr lang="ko-KR" altLang="en-US" dirty="0"/>
              <a:t>４의 </a:t>
            </a:r>
            <a:r>
              <a:rPr lang="en-US" altLang="ko-KR" dirty="0"/>
              <a:t>ROI signals</a:t>
            </a:r>
            <a:r>
              <a:rPr lang="ko-KR" altLang="en-US" dirty="0"/>
              <a:t>의 상관계수의 </a:t>
            </a:r>
            <a:r>
              <a:rPr lang="en-US" altLang="ko-KR" dirty="0"/>
              <a:t>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6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AD</a:t>
            </a:r>
            <a:r>
              <a:rPr lang="ko-KR" altLang="en-US" dirty="0"/>
              <a:t>에서 뇌영상의 활용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AD</a:t>
            </a:r>
            <a:r>
              <a:rPr lang="ko-KR" altLang="en-US" dirty="0"/>
              <a:t>환자의 뇌에서 심각한 뇌수축</a:t>
            </a:r>
            <a:r>
              <a:rPr lang="en-US" altLang="ko-KR" dirty="0"/>
              <a:t>(atrophy)</a:t>
            </a:r>
            <a:r>
              <a:rPr lang="ko-KR" altLang="en-US" dirty="0"/>
              <a:t>이 발생</a:t>
            </a:r>
            <a:endParaRPr lang="en-US" altLang="ko-KR" dirty="0"/>
          </a:p>
        </p:txBody>
      </p:sp>
      <p:pic>
        <p:nvPicPr>
          <p:cNvPr id="3" name="Picture 2" descr="6.3 Alzheimer's Disease – Nursing Fundamentals">
            <a:extLst>
              <a:ext uri="{FF2B5EF4-FFF2-40B4-BE49-F238E27FC236}">
                <a16:creationId xmlns:a16="http://schemas.microsoft.com/office/drawing/2014/main" id="{37B1867E-593A-8CD0-3831-A27911E38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337" y="2046391"/>
            <a:ext cx="8675326" cy="37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A2C7FB58-E14B-AA25-92CF-F95071252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83" b="15200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DE40A-F99B-257B-EC2C-2D04A7F65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solidFill>
                  <a:schemeClr val="bg1"/>
                </a:solidFill>
              </a:rPr>
              <a:t>Resting-State fMRI from ADNI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AF586-B8B0-40A2-25A2-601CFF2F6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</a:rPr>
              <a:t>Ido JI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C806D-38ED-9EE2-9736-84BEB06BEA30}"/>
              </a:ext>
            </a:extLst>
          </p:cNvPr>
          <p:cNvSpPr txBox="1"/>
          <p:nvPr/>
        </p:nvSpPr>
        <p:spPr>
          <a:xfrm>
            <a:off x="685800" y="49094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Ｔｈａｎｋｓ</a:t>
            </a:r>
          </a:p>
        </p:txBody>
      </p:sp>
    </p:spTree>
    <p:extLst>
      <p:ext uri="{BB962C8B-B14F-4D97-AF65-F5344CB8AC3E}">
        <p14:creationId xmlns:p14="http://schemas.microsoft.com/office/powerpoint/2010/main" val="388503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Preclinical stages of AD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CN (cognitively normal) : </a:t>
            </a:r>
            <a:r>
              <a:rPr lang="ko-KR" altLang="en-US" dirty="0"/>
              <a:t>정상인</a:t>
            </a:r>
            <a:endParaRPr lang="en-US" altLang="ko-KR" dirty="0"/>
          </a:p>
          <a:p>
            <a:r>
              <a:rPr lang="en-US" altLang="ko-KR" dirty="0"/>
              <a:t>SMC (Subjective Memory Complaint)</a:t>
            </a:r>
          </a:p>
          <a:p>
            <a:r>
              <a:rPr lang="en-US" altLang="ko-KR" dirty="0"/>
              <a:t>MCI (Mild Cognitive Impairment) : </a:t>
            </a:r>
            <a:r>
              <a:rPr lang="ko-KR" altLang="en-US" dirty="0"/>
              <a:t>경도성 인지 장애</a:t>
            </a:r>
            <a:endParaRPr lang="en-US" altLang="ko-KR" dirty="0"/>
          </a:p>
          <a:p>
            <a:r>
              <a:rPr lang="en-US" altLang="ko-KR" dirty="0"/>
              <a:t>EMCI (Early MCI)</a:t>
            </a:r>
          </a:p>
          <a:p>
            <a:r>
              <a:rPr lang="en-US" altLang="ko-KR" dirty="0"/>
              <a:t>LMCI (Late MCI)</a:t>
            </a:r>
          </a:p>
          <a:p>
            <a:r>
              <a:rPr lang="en-US" altLang="ko-KR" dirty="0"/>
              <a:t>AD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60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fMRI(</a:t>
            </a:r>
            <a:r>
              <a:rPr lang="en-US" altLang="ko-KR" dirty="0">
                <a:solidFill>
                  <a:srgbClr val="FF0000"/>
                </a:solidFill>
              </a:rPr>
              <a:t>functional</a:t>
            </a:r>
            <a:r>
              <a:rPr lang="en-US" altLang="ko-KR" dirty="0"/>
              <a:t> MRI)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3AF5-0B02-9935-44E6-6EE0502D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7194"/>
            <a:ext cx="3994727" cy="4181482"/>
          </a:xfrm>
        </p:spPr>
        <p:txBody>
          <a:bodyPr/>
          <a:lstStyle/>
          <a:p>
            <a:r>
              <a:rPr lang="en-US" altLang="ko-KR" dirty="0"/>
              <a:t>MRI : </a:t>
            </a:r>
            <a:r>
              <a:rPr lang="ko-KR" altLang="en-US" dirty="0"/>
              <a:t>자기공명영상</a:t>
            </a:r>
            <a:endParaRPr lang="en-US" altLang="ko-KR" dirty="0"/>
          </a:p>
        </p:txBody>
      </p:sp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682E860-4508-8EB3-CBD8-84D7992B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118680"/>
            <a:ext cx="3074771" cy="42082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37147B-64E4-48B0-1F8E-78820C1F4430}"/>
              </a:ext>
            </a:extLst>
          </p:cNvPr>
          <p:cNvSpPr txBox="1">
            <a:spLocks/>
          </p:cNvSpPr>
          <p:nvPr/>
        </p:nvSpPr>
        <p:spPr>
          <a:xfrm>
            <a:off x="6076604" y="1227194"/>
            <a:ext cx="10241280" cy="418148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1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fMRI : </a:t>
            </a:r>
            <a:r>
              <a:rPr lang="ko-KR" altLang="en-US" dirty="0">
                <a:solidFill>
                  <a:srgbClr val="FF0000"/>
                </a:solidFill>
              </a:rPr>
              <a:t>기능적</a:t>
            </a:r>
            <a:r>
              <a:rPr lang="ko-KR" altLang="en-US" dirty="0"/>
              <a:t> 자기공명영상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E60323BE-A70F-37F6-E112-CF1AF80A5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3" y="2118680"/>
            <a:ext cx="2682760" cy="42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/>
              <a:t>Task fMRI(</a:t>
            </a:r>
            <a:r>
              <a:rPr lang="en-US" altLang="ko-KR">
                <a:solidFill>
                  <a:srgbClr val="FF0000"/>
                </a:solidFill>
              </a:rPr>
              <a:t>functional</a:t>
            </a:r>
            <a:r>
              <a:rPr lang="en-US" altLang="ko-KR"/>
              <a:t> MRI)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특정 현상</a:t>
            </a:r>
            <a:r>
              <a:rPr lang="en-US" altLang="ko-KR" dirty="0">
                <a:highlight>
                  <a:srgbClr val="FFFF00"/>
                </a:highlight>
              </a:rPr>
              <a:t>(Task)</a:t>
            </a:r>
            <a:r>
              <a:rPr lang="ko-KR" altLang="en-US" dirty="0"/>
              <a:t>에 대한 뇌의 반응 영역을 알 수 있음</a:t>
            </a:r>
            <a:endParaRPr lang="en-US" altLang="ko-KR" dirty="0"/>
          </a:p>
          <a:p>
            <a:r>
              <a:rPr lang="ko-KR" altLang="en-US" dirty="0"/>
              <a:t>특정 </a:t>
            </a:r>
            <a:r>
              <a:rPr lang="ko-KR" altLang="en-US" dirty="0">
                <a:highlight>
                  <a:srgbClr val="FFFF00"/>
                </a:highlight>
              </a:rPr>
              <a:t>뇌 영역이 어떤 기능</a:t>
            </a:r>
            <a:r>
              <a:rPr lang="en-US" altLang="ko-KR" dirty="0"/>
              <a:t>(function)</a:t>
            </a:r>
            <a:r>
              <a:rPr lang="ko-KR" altLang="en-US" dirty="0"/>
              <a:t>과 연관이 있는가 알 수 있음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C8BC5-DD2B-B786-26B2-5AE818DB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69" y="2350373"/>
            <a:ext cx="5957543" cy="3448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189FC2-A4F5-0726-A0A5-FB70792B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2350373"/>
            <a:ext cx="5619209" cy="34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Resting-State fMRI (RS-fMRI)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en-US" altLang="ko-KR" dirty="0"/>
              <a:t>Resting-State = Task-free (</a:t>
            </a:r>
            <a:r>
              <a:rPr lang="ko-KR" altLang="en-US" dirty="0"/>
              <a:t>휴식기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보통 눈 뜬 상태 </a:t>
            </a:r>
            <a:r>
              <a:rPr lang="en-US" altLang="ko-KR" dirty="0"/>
              <a:t>(EYES-OPEN)</a:t>
            </a:r>
          </a:p>
          <a:p>
            <a:endParaRPr lang="en-US" altLang="ko-KR" dirty="0"/>
          </a:p>
        </p:txBody>
      </p:sp>
      <p:pic>
        <p:nvPicPr>
          <p:cNvPr id="1026" name="Picture 2" descr="What Is fMRI? Uses, How It Works, Duration, and What to Expect">
            <a:extLst>
              <a:ext uri="{FF2B5EF4-FFF2-40B4-BE49-F238E27FC236}">
                <a16:creationId xmlns:a16="http://schemas.microsoft.com/office/drawing/2014/main" id="{0C0D6E5D-8B1E-F5A4-AE58-9628ED82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68" y="2493665"/>
            <a:ext cx="6371864" cy="357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51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88A6-F1AA-508B-4A7E-7E39DE93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7246"/>
            <a:ext cx="10241280" cy="1234440"/>
          </a:xfrm>
        </p:spPr>
        <p:txBody>
          <a:bodyPr/>
          <a:lstStyle/>
          <a:p>
            <a:r>
              <a:rPr lang="en-US" altLang="ko-KR" dirty="0"/>
              <a:t>fMRI </a:t>
            </a:r>
            <a:r>
              <a:rPr lang="ko-KR" altLang="en-US" dirty="0"/>
              <a:t>원리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23AEB-68F7-3693-C82C-2F712B5A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4238"/>
            <a:ext cx="10241280" cy="4717378"/>
          </a:xfrm>
        </p:spPr>
        <p:txBody>
          <a:bodyPr/>
          <a:lstStyle/>
          <a:p>
            <a:r>
              <a:rPr lang="ko-KR" altLang="en-US" dirty="0"/>
              <a:t>특정 뇌 영역이 활성화 된다</a:t>
            </a:r>
            <a:endParaRPr lang="en-US" altLang="ko-KR" dirty="0"/>
          </a:p>
          <a:p>
            <a:r>
              <a:rPr lang="ko-KR" altLang="en-US" dirty="0"/>
              <a:t>⇒ 그 영역으로 피가 몰릴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⇒ </a:t>
            </a:r>
            <a:r>
              <a:rPr lang="ko-KR" altLang="en-US" dirty="0">
                <a:solidFill>
                  <a:srgbClr val="FF0000"/>
                </a:solidFill>
              </a:rPr>
              <a:t>핏속 산소 농도</a:t>
            </a:r>
            <a:r>
              <a:rPr lang="ko-KR" altLang="en-US" dirty="0"/>
              <a:t>로 피의 양을 알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BOLD</a:t>
            </a:r>
            <a:r>
              <a:rPr lang="en-US" altLang="ko-KR" dirty="0"/>
              <a:t> : Blood Oxygen Level Dependent)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∴ 혈류로 뇌 활성 영역을 </a:t>
            </a:r>
            <a:r>
              <a:rPr lang="ko-KR" altLang="en-US" dirty="0">
                <a:highlight>
                  <a:srgbClr val="FFFF00"/>
                </a:highlight>
              </a:rPr>
              <a:t>간접적</a:t>
            </a:r>
            <a:r>
              <a:rPr lang="ko-KR" altLang="en-US" dirty="0"/>
              <a:t>으로 파악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2" name="Picture 4" descr="Functional magnetic resonance imaging - Wikipedia">
            <a:extLst>
              <a:ext uri="{FF2B5EF4-FFF2-40B4-BE49-F238E27FC236}">
                <a16:creationId xmlns:a16="http://schemas.microsoft.com/office/drawing/2014/main" id="{0BCE2CF8-5146-3A64-5E62-A2811AD4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650" y="2052834"/>
            <a:ext cx="2773982" cy="33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1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1088</Words>
  <Application>Microsoft Office PowerPoint</Application>
  <PresentationFormat>Widescreen</PresentationFormat>
  <Paragraphs>247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Apple SD Gothic Neo</vt:lpstr>
      <vt:lpstr>맑은 고딕</vt:lpstr>
      <vt:lpstr>Arial</vt:lpstr>
      <vt:lpstr>Avenir Next LT Pro</vt:lpstr>
      <vt:lpstr>GradientRiseVTI</vt:lpstr>
      <vt:lpstr>Resting-State fMRI from ADNI</vt:lpstr>
      <vt:lpstr>ADNI</vt:lpstr>
      <vt:lpstr>Alzheimer’s Disease</vt:lpstr>
      <vt:lpstr>AD에서 뇌영상의 활용</vt:lpstr>
      <vt:lpstr>Preclinical stages of AD</vt:lpstr>
      <vt:lpstr>fMRI(functional MRI)</vt:lpstr>
      <vt:lpstr>Task fMRI(functional MRI)</vt:lpstr>
      <vt:lpstr>Resting-State fMRI (RS-fMRI)</vt:lpstr>
      <vt:lpstr>fMRI 원리</vt:lpstr>
      <vt:lpstr>BOLD signals</vt:lpstr>
      <vt:lpstr>fMRI scanning</vt:lpstr>
      <vt:lpstr>fMRI scanning</vt:lpstr>
      <vt:lpstr>fMRI scanning</vt:lpstr>
      <vt:lpstr>fMRI scanning</vt:lpstr>
      <vt:lpstr>fMRI scanning</vt:lpstr>
      <vt:lpstr>fMRI scanning</vt:lpstr>
      <vt:lpstr>Pearson correlation</vt:lpstr>
      <vt:lpstr>복셀(voxel)</vt:lpstr>
      <vt:lpstr>복셀(voxel)</vt:lpstr>
      <vt:lpstr>복셀(voxel)</vt:lpstr>
      <vt:lpstr>복셀(voxel)</vt:lpstr>
      <vt:lpstr>뇌 영역 템플릿(atlas)</vt:lpstr>
      <vt:lpstr>뇌 영역 템플릿(atlas)</vt:lpstr>
      <vt:lpstr>뇌 영역 템플릿(atlas)</vt:lpstr>
      <vt:lpstr>AAL 템플릿</vt:lpstr>
      <vt:lpstr>AAL 템플릿</vt:lpstr>
      <vt:lpstr>RS-fMRI 데이터 전처리</vt:lpstr>
      <vt:lpstr>RS-fMRI preprocessing tools</vt:lpstr>
      <vt:lpstr>RS-fMRI 데이터 전처리</vt:lpstr>
      <vt:lpstr>RS-fMRI measures</vt:lpstr>
      <vt:lpstr>데이터 : who were included?</vt:lpstr>
      <vt:lpstr>데이터</vt:lpstr>
      <vt:lpstr>데이터 : how to load</vt:lpstr>
      <vt:lpstr>데이터 : structure</vt:lpstr>
      <vt:lpstr>데이터 : Subjects_information</vt:lpstr>
      <vt:lpstr>데이터 : Subjects_information</vt:lpstr>
      <vt:lpstr>데이터 : ROI_Signals</vt:lpstr>
      <vt:lpstr>데이터 : ROI_Signals</vt:lpstr>
      <vt:lpstr>데이터 : Pearson_Correlation</vt:lpstr>
      <vt:lpstr>Resting-State fMRI from ADNI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Resting-State fMRI from ADNI</dc:title>
  <dc:creator>Ji ido</dc:creator>
  <cp:lastModifiedBy>Ji ido</cp:lastModifiedBy>
  <cp:revision>1</cp:revision>
  <dcterms:created xsi:type="dcterms:W3CDTF">2023-04-06T13:04:39Z</dcterms:created>
  <dcterms:modified xsi:type="dcterms:W3CDTF">2023-04-07T05:27:16Z</dcterms:modified>
</cp:coreProperties>
</file>